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5"/>
  </p:notesMasterIdLst>
  <p:sldIdLst>
    <p:sldId id="256" r:id="rId5"/>
    <p:sldId id="257" r:id="rId6"/>
    <p:sldId id="276" r:id="rId7"/>
    <p:sldId id="277" r:id="rId8"/>
    <p:sldId id="278" r:id="rId9"/>
    <p:sldId id="279" r:id="rId10"/>
    <p:sldId id="280" r:id="rId11"/>
    <p:sldId id="282" r:id="rId12"/>
    <p:sldId id="281" r:id="rId13"/>
    <p:sldId id="269" r:id="rId14"/>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1300" b="0" i="0" u="none" strike="noStrike" cap="none" spc="0" normalizeH="0" baseline="0">
        <a:ln>
          <a:noFill/>
        </a:ln>
        <a:solidFill>
          <a:srgbClr val="000000"/>
        </a:solidFill>
        <a:effectLst/>
        <a:uFillTx/>
        <a:latin typeface="Neue Haas Grotesk Text Pro 75 B"/>
        <a:ea typeface="Neue Haas Grotesk Text Pro 75 B"/>
        <a:cs typeface="Neue Haas Grotesk Text Pro 75 B"/>
        <a:sym typeface="Neue Haas Grotesk Text Pro 75 B"/>
      </a:defRPr>
    </a:lvl1pPr>
    <a:lvl2pPr marL="0" marR="0" indent="457200" algn="r" defTabSz="914400" rtl="0" fontAlgn="auto" latinLnBrk="0" hangingPunct="0">
      <a:lnSpc>
        <a:spcPct val="100000"/>
      </a:lnSpc>
      <a:spcBef>
        <a:spcPts val="0"/>
      </a:spcBef>
      <a:spcAft>
        <a:spcPts val="0"/>
      </a:spcAft>
      <a:buClrTx/>
      <a:buSzTx/>
      <a:buFontTx/>
      <a:buNone/>
      <a:tabLst/>
      <a:defRPr kumimoji="0" sz="1300" b="0" i="0" u="none" strike="noStrike" cap="none" spc="0" normalizeH="0" baseline="0">
        <a:ln>
          <a:noFill/>
        </a:ln>
        <a:solidFill>
          <a:srgbClr val="000000"/>
        </a:solidFill>
        <a:effectLst/>
        <a:uFillTx/>
        <a:latin typeface="Neue Haas Grotesk Text Pro 75 B"/>
        <a:ea typeface="Neue Haas Grotesk Text Pro 75 B"/>
        <a:cs typeface="Neue Haas Grotesk Text Pro 75 B"/>
        <a:sym typeface="Neue Haas Grotesk Text Pro 75 B"/>
      </a:defRPr>
    </a:lvl2pPr>
    <a:lvl3pPr marL="0" marR="0" indent="914400" algn="r" defTabSz="914400" rtl="0" fontAlgn="auto" latinLnBrk="0" hangingPunct="0">
      <a:lnSpc>
        <a:spcPct val="100000"/>
      </a:lnSpc>
      <a:spcBef>
        <a:spcPts val="0"/>
      </a:spcBef>
      <a:spcAft>
        <a:spcPts val="0"/>
      </a:spcAft>
      <a:buClrTx/>
      <a:buSzTx/>
      <a:buFontTx/>
      <a:buNone/>
      <a:tabLst/>
      <a:defRPr kumimoji="0" sz="1300" b="0" i="0" u="none" strike="noStrike" cap="none" spc="0" normalizeH="0" baseline="0">
        <a:ln>
          <a:noFill/>
        </a:ln>
        <a:solidFill>
          <a:srgbClr val="000000"/>
        </a:solidFill>
        <a:effectLst/>
        <a:uFillTx/>
        <a:latin typeface="Neue Haas Grotesk Text Pro 75 B"/>
        <a:ea typeface="Neue Haas Grotesk Text Pro 75 B"/>
        <a:cs typeface="Neue Haas Grotesk Text Pro 75 B"/>
        <a:sym typeface="Neue Haas Grotesk Text Pro 75 B"/>
      </a:defRPr>
    </a:lvl3pPr>
    <a:lvl4pPr marL="0" marR="0" indent="1371600" algn="r" defTabSz="914400" rtl="0" fontAlgn="auto" latinLnBrk="0" hangingPunct="0">
      <a:lnSpc>
        <a:spcPct val="100000"/>
      </a:lnSpc>
      <a:spcBef>
        <a:spcPts val="0"/>
      </a:spcBef>
      <a:spcAft>
        <a:spcPts val="0"/>
      </a:spcAft>
      <a:buClrTx/>
      <a:buSzTx/>
      <a:buFontTx/>
      <a:buNone/>
      <a:tabLst/>
      <a:defRPr kumimoji="0" sz="1300" b="0" i="0" u="none" strike="noStrike" cap="none" spc="0" normalizeH="0" baseline="0">
        <a:ln>
          <a:noFill/>
        </a:ln>
        <a:solidFill>
          <a:srgbClr val="000000"/>
        </a:solidFill>
        <a:effectLst/>
        <a:uFillTx/>
        <a:latin typeface="Neue Haas Grotesk Text Pro 75 B"/>
        <a:ea typeface="Neue Haas Grotesk Text Pro 75 B"/>
        <a:cs typeface="Neue Haas Grotesk Text Pro 75 B"/>
        <a:sym typeface="Neue Haas Grotesk Text Pro 75 B"/>
      </a:defRPr>
    </a:lvl4pPr>
    <a:lvl5pPr marL="0" marR="0" indent="1828800" algn="r" defTabSz="914400" rtl="0" fontAlgn="auto" latinLnBrk="0" hangingPunct="0">
      <a:lnSpc>
        <a:spcPct val="100000"/>
      </a:lnSpc>
      <a:spcBef>
        <a:spcPts val="0"/>
      </a:spcBef>
      <a:spcAft>
        <a:spcPts val="0"/>
      </a:spcAft>
      <a:buClrTx/>
      <a:buSzTx/>
      <a:buFontTx/>
      <a:buNone/>
      <a:tabLst/>
      <a:defRPr kumimoji="0" sz="1300" b="0" i="0" u="none" strike="noStrike" cap="none" spc="0" normalizeH="0" baseline="0">
        <a:ln>
          <a:noFill/>
        </a:ln>
        <a:solidFill>
          <a:srgbClr val="000000"/>
        </a:solidFill>
        <a:effectLst/>
        <a:uFillTx/>
        <a:latin typeface="Neue Haas Grotesk Text Pro 75 B"/>
        <a:ea typeface="Neue Haas Grotesk Text Pro 75 B"/>
        <a:cs typeface="Neue Haas Grotesk Text Pro 75 B"/>
        <a:sym typeface="Neue Haas Grotesk Text Pro 75 B"/>
      </a:defRPr>
    </a:lvl5pPr>
    <a:lvl6pPr marL="0" marR="0" indent="2286000" algn="r" defTabSz="914400" rtl="0" fontAlgn="auto" latinLnBrk="0" hangingPunct="0">
      <a:lnSpc>
        <a:spcPct val="100000"/>
      </a:lnSpc>
      <a:spcBef>
        <a:spcPts val="0"/>
      </a:spcBef>
      <a:spcAft>
        <a:spcPts val="0"/>
      </a:spcAft>
      <a:buClrTx/>
      <a:buSzTx/>
      <a:buFontTx/>
      <a:buNone/>
      <a:tabLst/>
      <a:defRPr kumimoji="0" sz="1300" b="0" i="0" u="none" strike="noStrike" cap="none" spc="0" normalizeH="0" baseline="0">
        <a:ln>
          <a:noFill/>
        </a:ln>
        <a:solidFill>
          <a:srgbClr val="000000"/>
        </a:solidFill>
        <a:effectLst/>
        <a:uFillTx/>
        <a:latin typeface="Neue Haas Grotesk Text Pro 75 B"/>
        <a:ea typeface="Neue Haas Grotesk Text Pro 75 B"/>
        <a:cs typeface="Neue Haas Grotesk Text Pro 75 B"/>
        <a:sym typeface="Neue Haas Grotesk Text Pro 75 B"/>
      </a:defRPr>
    </a:lvl6pPr>
    <a:lvl7pPr marL="0" marR="0" indent="2743200" algn="r" defTabSz="914400" rtl="0" fontAlgn="auto" latinLnBrk="0" hangingPunct="0">
      <a:lnSpc>
        <a:spcPct val="100000"/>
      </a:lnSpc>
      <a:spcBef>
        <a:spcPts val="0"/>
      </a:spcBef>
      <a:spcAft>
        <a:spcPts val="0"/>
      </a:spcAft>
      <a:buClrTx/>
      <a:buSzTx/>
      <a:buFontTx/>
      <a:buNone/>
      <a:tabLst/>
      <a:defRPr kumimoji="0" sz="1300" b="0" i="0" u="none" strike="noStrike" cap="none" spc="0" normalizeH="0" baseline="0">
        <a:ln>
          <a:noFill/>
        </a:ln>
        <a:solidFill>
          <a:srgbClr val="000000"/>
        </a:solidFill>
        <a:effectLst/>
        <a:uFillTx/>
        <a:latin typeface="Neue Haas Grotesk Text Pro 75 B"/>
        <a:ea typeface="Neue Haas Grotesk Text Pro 75 B"/>
        <a:cs typeface="Neue Haas Grotesk Text Pro 75 B"/>
        <a:sym typeface="Neue Haas Grotesk Text Pro 75 B"/>
      </a:defRPr>
    </a:lvl7pPr>
    <a:lvl8pPr marL="0" marR="0" indent="3200400" algn="r" defTabSz="914400" rtl="0" fontAlgn="auto" latinLnBrk="0" hangingPunct="0">
      <a:lnSpc>
        <a:spcPct val="100000"/>
      </a:lnSpc>
      <a:spcBef>
        <a:spcPts val="0"/>
      </a:spcBef>
      <a:spcAft>
        <a:spcPts val="0"/>
      </a:spcAft>
      <a:buClrTx/>
      <a:buSzTx/>
      <a:buFontTx/>
      <a:buNone/>
      <a:tabLst/>
      <a:defRPr kumimoji="0" sz="1300" b="0" i="0" u="none" strike="noStrike" cap="none" spc="0" normalizeH="0" baseline="0">
        <a:ln>
          <a:noFill/>
        </a:ln>
        <a:solidFill>
          <a:srgbClr val="000000"/>
        </a:solidFill>
        <a:effectLst/>
        <a:uFillTx/>
        <a:latin typeface="Neue Haas Grotesk Text Pro 75 B"/>
        <a:ea typeface="Neue Haas Grotesk Text Pro 75 B"/>
        <a:cs typeface="Neue Haas Grotesk Text Pro 75 B"/>
        <a:sym typeface="Neue Haas Grotesk Text Pro 75 B"/>
      </a:defRPr>
    </a:lvl8pPr>
    <a:lvl9pPr marL="0" marR="0" indent="3657600" algn="r" defTabSz="914400" rtl="0" fontAlgn="auto" latinLnBrk="0" hangingPunct="0">
      <a:lnSpc>
        <a:spcPct val="100000"/>
      </a:lnSpc>
      <a:spcBef>
        <a:spcPts val="0"/>
      </a:spcBef>
      <a:spcAft>
        <a:spcPts val="0"/>
      </a:spcAft>
      <a:buClrTx/>
      <a:buSzTx/>
      <a:buFontTx/>
      <a:buNone/>
      <a:tabLst/>
      <a:defRPr kumimoji="0" sz="1300" b="0" i="0" u="none" strike="noStrike" cap="none" spc="0" normalizeH="0" baseline="0">
        <a:ln>
          <a:noFill/>
        </a:ln>
        <a:solidFill>
          <a:srgbClr val="000000"/>
        </a:solidFill>
        <a:effectLst/>
        <a:uFillTx/>
        <a:latin typeface="Neue Haas Grotesk Text Pro 75 B"/>
        <a:ea typeface="Neue Haas Grotesk Text Pro 75 B"/>
        <a:cs typeface="Neue Haas Grotesk Text Pro 75 B"/>
        <a:sym typeface="Neue Haas Grotesk Text Pro 75 B"/>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76EFBCA-FA95-937B-F093-2F6A3A87B5AA}" name="Bridgewaters, Nedra" initials="BN" userId="S::nbridgewaters@qsource.org::cca29bad-0f95-4872-84ce-a39c65f09cda" providerId="AD"/>
  <p188:author id="{FC34E3CC-40AD-D392-2C45-7F58DC40C485}" name="Daffron, Mitzi" initials="DM" userId="S::mdaffron@qsource.org::b5ea70de-1f22-43e3-ac9c-acf78326b41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B3120B8-4653-49E9-AFC9-A3595A856740}" v="2" dt="2023-03-21T13:48:08.59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Times New Roman"/>
          <a:ea typeface="Times New Roman"/>
          <a:cs typeface="Times New Roman"/>
        </a:font>
        <a:srgbClr val="00539B"/>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5DF"/>
          </a:solidFill>
        </a:fill>
      </a:tcStyle>
    </a:wholeTbl>
    <a:band2H>
      <a:tcTxStyle/>
      <a:tcStyle>
        <a:tcBdr/>
        <a:fill>
          <a:solidFill>
            <a:srgbClr val="E6EBF0"/>
          </a:solidFill>
        </a:fill>
      </a:tcStyle>
    </a:band2H>
    <a:firstCol>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Times New Roman"/>
          <a:ea typeface="Times New Roman"/>
          <a:cs typeface="Times New Roman"/>
        </a:font>
        <a:srgbClr val="00539B"/>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FCF"/>
          </a:solidFill>
        </a:fill>
      </a:tcStyle>
    </a:wholeTbl>
    <a:band2H>
      <a:tcTxStyle/>
      <a:tcStyle>
        <a:tcBdr/>
        <a:fill>
          <a:solidFill>
            <a:srgbClr val="E8E8E9"/>
          </a:solidFill>
        </a:fill>
      </a:tcStyle>
    </a:band2H>
    <a:firstCol>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Times New Roman"/>
          <a:ea typeface="Times New Roman"/>
          <a:cs typeface="Times New Roman"/>
        </a:font>
        <a:srgbClr val="00539B"/>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2CBCB"/>
          </a:solidFill>
        </a:fill>
      </a:tcStyle>
    </a:wholeTbl>
    <a:band2H>
      <a:tcTxStyle/>
      <a:tcStyle>
        <a:tcBdr/>
        <a:fill>
          <a:solidFill>
            <a:srgbClr val="F1E7E7"/>
          </a:solidFill>
        </a:fill>
      </a:tcStyle>
    </a:band2H>
    <a:firstCol>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Times New Roman"/>
          <a:ea typeface="Times New Roman"/>
          <a:cs typeface="Times New Roman"/>
        </a:font>
        <a:srgbClr val="00539B"/>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9EF"/>
          </a:solidFill>
        </a:fill>
      </a:tcStyle>
    </a:wholeTbl>
    <a:band2H>
      <a:tcTxStyle/>
      <a:tcStyle>
        <a:tcBdr/>
        <a:fill>
          <a:solidFill>
            <a:srgbClr val="FFFFFF"/>
          </a:solidFill>
        </a:fill>
      </a:tcStyle>
    </a:band2H>
    <a:firstCol>
      <a:tcTxStyle b="on" i="off">
        <a:font>
          <a:latin typeface="Times New Roman"/>
          <a:ea typeface="Times New Roman"/>
          <a:cs typeface="Times New Roman"/>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Times New Roman"/>
          <a:ea typeface="Times New Roman"/>
          <a:cs typeface="Times New Roman"/>
        </a:font>
        <a:srgbClr val="00539B"/>
      </a:tcTxStyle>
      <a:tcStyle>
        <a:tcBdr>
          <a:left>
            <a:ln w="12700" cap="flat">
              <a:noFill/>
              <a:miter lim="400000"/>
            </a:ln>
          </a:left>
          <a:right>
            <a:ln w="12700" cap="flat">
              <a:noFill/>
              <a:miter lim="400000"/>
            </a:ln>
          </a:right>
          <a:top>
            <a:ln w="50800" cap="flat">
              <a:solidFill>
                <a:srgbClr val="00539B"/>
              </a:solidFill>
              <a:prstDash val="solid"/>
              <a:round/>
            </a:ln>
          </a:top>
          <a:bottom>
            <a:ln w="25400" cap="flat">
              <a:solidFill>
                <a:srgbClr val="00539B"/>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Times New Roman"/>
          <a:ea typeface="Times New Roman"/>
          <a:cs typeface="Times New Roman"/>
        </a:font>
        <a:srgbClr val="FFFFFF"/>
      </a:tcTxStyle>
      <a:tcStyle>
        <a:tcBdr>
          <a:left>
            <a:ln w="12700" cap="flat">
              <a:noFill/>
              <a:miter lim="400000"/>
            </a:ln>
          </a:left>
          <a:right>
            <a:ln w="12700" cap="flat">
              <a:noFill/>
              <a:miter lim="400000"/>
            </a:ln>
          </a:right>
          <a:top>
            <a:ln w="25400" cap="flat">
              <a:solidFill>
                <a:srgbClr val="00539B"/>
              </a:solidFill>
              <a:prstDash val="solid"/>
              <a:round/>
            </a:ln>
          </a:top>
          <a:bottom>
            <a:ln w="25400" cap="flat">
              <a:solidFill>
                <a:srgbClr val="00539B"/>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Times New Roman"/>
          <a:ea typeface="Times New Roman"/>
          <a:cs typeface="Times New Roman"/>
        </a:font>
        <a:srgbClr val="00539B"/>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FDE"/>
          </a:solidFill>
        </a:fill>
      </a:tcStyle>
    </a:wholeTbl>
    <a:band2H>
      <a:tcTxStyle/>
      <a:tcStyle>
        <a:tcBdr/>
        <a:fill>
          <a:solidFill>
            <a:srgbClr val="E6E9EF"/>
          </a:solidFill>
        </a:fill>
      </a:tcStyle>
    </a:band2H>
    <a:firstCol>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539B"/>
          </a:solidFill>
        </a:fill>
      </a:tcStyle>
    </a:firstCol>
    <a:la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539B"/>
          </a:solidFill>
        </a:fill>
      </a:tcStyle>
    </a:lastRow>
    <a:fir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539B"/>
          </a:solidFill>
        </a:fill>
      </a:tcStyle>
    </a:firstRow>
  </a:tblStyle>
  <a:tblStyle styleId="{2708684C-4D16-4618-839F-0558EEFCDFE6}" styleName="">
    <a:tblBg/>
    <a:wholeTbl>
      <a:tcTxStyle b="off" i="off">
        <a:font>
          <a:latin typeface="Times New Roman"/>
          <a:ea typeface="Times New Roman"/>
          <a:cs typeface="Times New Roman"/>
        </a:font>
        <a:srgbClr val="00539B"/>
      </a:tcTxStyle>
      <a:tcStyle>
        <a:tcBdr>
          <a:left>
            <a:ln w="12700" cap="flat">
              <a:solidFill>
                <a:srgbClr val="00539B"/>
              </a:solidFill>
              <a:prstDash val="solid"/>
              <a:round/>
            </a:ln>
          </a:left>
          <a:right>
            <a:ln w="12700" cap="flat">
              <a:solidFill>
                <a:srgbClr val="00539B"/>
              </a:solidFill>
              <a:prstDash val="solid"/>
              <a:round/>
            </a:ln>
          </a:right>
          <a:top>
            <a:ln w="12700" cap="flat">
              <a:solidFill>
                <a:srgbClr val="00539B"/>
              </a:solidFill>
              <a:prstDash val="solid"/>
              <a:round/>
            </a:ln>
          </a:top>
          <a:bottom>
            <a:ln w="12700" cap="flat">
              <a:solidFill>
                <a:srgbClr val="00539B"/>
              </a:solidFill>
              <a:prstDash val="solid"/>
              <a:round/>
            </a:ln>
          </a:bottom>
          <a:insideH>
            <a:ln w="12700" cap="flat">
              <a:solidFill>
                <a:srgbClr val="00539B"/>
              </a:solidFill>
              <a:prstDash val="solid"/>
              <a:round/>
            </a:ln>
          </a:insideH>
          <a:insideV>
            <a:ln w="12700" cap="flat">
              <a:solidFill>
                <a:srgbClr val="00539B"/>
              </a:solidFill>
              <a:prstDash val="solid"/>
              <a:round/>
            </a:ln>
          </a:insideV>
        </a:tcBdr>
        <a:fill>
          <a:solidFill>
            <a:srgbClr val="00539B">
              <a:alpha val="20000"/>
            </a:srgbClr>
          </a:solidFill>
        </a:fill>
      </a:tcStyle>
    </a:wholeTbl>
    <a:band2H>
      <a:tcTxStyle/>
      <a:tcStyle>
        <a:tcBdr/>
        <a:fill>
          <a:solidFill>
            <a:srgbClr val="FFFFFF"/>
          </a:solidFill>
        </a:fill>
      </a:tcStyle>
    </a:band2H>
    <a:firstCol>
      <a:tcTxStyle b="on" i="off">
        <a:font>
          <a:latin typeface="Times New Roman"/>
          <a:ea typeface="Times New Roman"/>
          <a:cs typeface="Times New Roman"/>
        </a:font>
        <a:srgbClr val="00539B"/>
      </a:tcTxStyle>
      <a:tcStyle>
        <a:tcBdr>
          <a:left>
            <a:ln w="12700" cap="flat">
              <a:solidFill>
                <a:srgbClr val="00539B"/>
              </a:solidFill>
              <a:prstDash val="solid"/>
              <a:round/>
            </a:ln>
          </a:left>
          <a:right>
            <a:ln w="12700" cap="flat">
              <a:solidFill>
                <a:srgbClr val="00539B"/>
              </a:solidFill>
              <a:prstDash val="solid"/>
              <a:round/>
            </a:ln>
          </a:right>
          <a:top>
            <a:ln w="12700" cap="flat">
              <a:solidFill>
                <a:srgbClr val="00539B"/>
              </a:solidFill>
              <a:prstDash val="solid"/>
              <a:round/>
            </a:ln>
          </a:top>
          <a:bottom>
            <a:ln w="12700" cap="flat">
              <a:solidFill>
                <a:srgbClr val="00539B"/>
              </a:solidFill>
              <a:prstDash val="solid"/>
              <a:round/>
            </a:ln>
          </a:bottom>
          <a:insideH>
            <a:ln w="12700" cap="flat">
              <a:solidFill>
                <a:srgbClr val="00539B"/>
              </a:solidFill>
              <a:prstDash val="solid"/>
              <a:round/>
            </a:ln>
          </a:insideH>
          <a:insideV>
            <a:ln w="12700" cap="flat">
              <a:solidFill>
                <a:srgbClr val="00539B"/>
              </a:solidFill>
              <a:prstDash val="solid"/>
              <a:round/>
            </a:ln>
          </a:insideV>
        </a:tcBdr>
        <a:fill>
          <a:solidFill>
            <a:srgbClr val="00539B">
              <a:alpha val="20000"/>
            </a:srgbClr>
          </a:solidFill>
        </a:fill>
      </a:tcStyle>
    </a:firstCol>
    <a:lastRow>
      <a:tcTxStyle b="on" i="off">
        <a:font>
          <a:latin typeface="Times New Roman"/>
          <a:ea typeface="Times New Roman"/>
          <a:cs typeface="Times New Roman"/>
        </a:font>
        <a:srgbClr val="00539B"/>
      </a:tcTxStyle>
      <a:tcStyle>
        <a:tcBdr>
          <a:left>
            <a:ln w="12700" cap="flat">
              <a:solidFill>
                <a:srgbClr val="00539B"/>
              </a:solidFill>
              <a:prstDash val="solid"/>
              <a:round/>
            </a:ln>
          </a:left>
          <a:right>
            <a:ln w="12700" cap="flat">
              <a:solidFill>
                <a:srgbClr val="00539B"/>
              </a:solidFill>
              <a:prstDash val="solid"/>
              <a:round/>
            </a:ln>
          </a:right>
          <a:top>
            <a:ln w="50800" cap="flat">
              <a:solidFill>
                <a:srgbClr val="00539B"/>
              </a:solidFill>
              <a:prstDash val="solid"/>
              <a:round/>
            </a:ln>
          </a:top>
          <a:bottom>
            <a:ln w="12700" cap="flat">
              <a:solidFill>
                <a:srgbClr val="00539B"/>
              </a:solidFill>
              <a:prstDash val="solid"/>
              <a:round/>
            </a:ln>
          </a:bottom>
          <a:insideH>
            <a:ln w="12700" cap="flat">
              <a:solidFill>
                <a:srgbClr val="00539B"/>
              </a:solidFill>
              <a:prstDash val="solid"/>
              <a:round/>
            </a:ln>
          </a:insideH>
          <a:insideV>
            <a:ln w="12700" cap="flat">
              <a:solidFill>
                <a:srgbClr val="00539B"/>
              </a:solidFill>
              <a:prstDash val="solid"/>
              <a:round/>
            </a:ln>
          </a:insideV>
        </a:tcBdr>
        <a:fill>
          <a:noFill/>
        </a:fill>
      </a:tcStyle>
    </a:lastRow>
    <a:firstRow>
      <a:tcTxStyle b="on" i="off">
        <a:font>
          <a:latin typeface="Times New Roman"/>
          <a:ea typeface="Times New Roman"/>
          <a:cs typeface="Times New Roman"/>
        </a:font>
        <a:srgbClr val="00539B"/>
      </a:tcTxStyle>
      <a:tcStyle>
        <a:tcBdr>
          <a:left>
            <a:ln w="12700" cap="flat">
              <a:solidFill>
                <a:srgbClr val="00539B"/>
              </a:solidFill>
              <a:prstDash val="solid"/>
              <a:round/>
            </a:ln>
          </a:left>
          <a:right>
            <a:ln w="12700" cap="flat">
              <a:solidFill>
                <a:srgbClr val="00539B"/>
              </a:solidFill>
              <a:prstDash val="solid"/>
              <a:round/>
            </a:ln>
          </a:right>
          <a:top>
            <a:ln w="12700" cap="flat">
              <a:solidFill>
                <a:srgbClr val="00539B"/>
              </a:solidFill>
              <a:prstDash val="solid"/>
              <a:round/>
            </a:ln>
          </a:top>
          <a:bottom>
            <a:ln w="25400" cap="flat">
              <a:solidFill>
                <a:srgbClr val="00539B"/>
              </a:solidFill>
              <a:prstDash val="solid"/>
              <a:round/>
            </a:ln>
          </a:bottom>
          <a:insideH>
            <a:ln w="12700" cap="flat">
              <a:solidFill>
                <a:srgbClr val="00539B"/>
              </a:solidFill>
              <a:prstDash val="solid"/>
              <a:round/>
            </a:ln>
          </a:insideH>
          <a:insideV>
            <a:ln w="12700" cap="flat">
              <a:solidFill>
                <a:srgbClr val="00539B"/>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804" autoAdjust="0"/>
  </p:normalViewPr>
  <p:slideViewPr>
    <p:cSldViewPr snapToGrid="0">
      <p:cViewPr varScale="1">
        <p:scale>
          <a:sx n="70" d="100"/>
          <a:sy n="70" d="100"/>
        </p:scale>
        <p:origin x="1738"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urek, Jackie" userId="ef448840-4175-4278-819b-f29cfe6554b0" providerId="ADAL" clId="{8B3120B8-4653-49E9-AFC9-A3595A856740}"/>
    <pc:docChg chg="custSel modSld">
      <pc:chgData name="Sourek, Jackie" userId="ef448840-4175-4278-819b-f29cfe6554b0" providerId="ADAL" clId="{8B3120B8-4653-49E9-AFC9-A3595A856740}" dt="2023-03-21T13:48:17.690" v="147" actId="1076"/>
      <pc:docMkLst>
        <pc:docMk/>
      </pc:docMkLst>
      <pc:sldChg chg="modSp mod">
        <pc:chgData name="Sourek, Jackie" userId="ef448840-4175-4278-819b-f29cfe6554b0" providerId="ADAL" clId="{8B3120B8-4653-49E9-AFC9-A3595A856740}" dt="2023-03-17T01:35:01.944" v="92" actId="20577"/>
        <pc:sldMkLst>
          <pc:docMk/>
          <pc:sldMk cId="0" sldId="256"/>
        </pc:sldMkLst>
        <pc:spChg chg="mod">
          <ac:chgData name="Sourek, Jackie" userId="ef448840-4175-4278-819b-f29cfe6554b0" providerId="ADAL" clId="{8B3120B8-4653-49E9-AFC9-A3595A856740}" dt="2023-03-17T01:35:01.944" v="92" actId="20577"/>
          <ac:spMkLst>
            <pc:docMk/>
            <pc:sldMk cId="0" sldId="256"/>
            <ac:spMk id="78" creationId="{00000000-0000-0000-0000-000000000000}"/>
          </ac:spMkLst>
        </pc:spChg>
        <pc:spChg chg="mod">
          <ac:chgData name="Sourek, Jackie" userId="ef448840-4175-4278-819b-f29cfe6554b0" providerId="ADAL" clId="{8B3120B8-4653-49E9-AFC9-A3595A856740}" dt="2023-03-16T21:11:23.352" v="43" actId="1036"/>
          <ac:spMkLst>
            <pc:docMk/>
            <pc:sldMk cId="0" sldId="256"/>
            <ac:spMk id="79" creationId="{00000000-0000-0000-0000-000000000000}"/>
          </ac:spMkLst>
        </pc:spChg>
      </pc:sldChg>
      <pc:sldChg chg="modSp mod">
        <pc:chgData name="Sourek, Jackie" userId="ef448840-4175-4278-819b-f29cfe6554b0" providerId="ADAL" clId="{8B3120B8-4653-49E9-AFC9-A3595A856740}" dt="2023-03-17T01:37:31.850" v="131" actId="20577"/>
        <pc:sldMkLst>
          <pc:docMk/>
          <pc:sldMk cId="0" sldId="257"/>
        </pc:sldMkLst>
        <pc:spChg chg="mod">
          <ac:chgData name="Sourek, Jackie" userId="ef448840-4175-4278-819b-f29cfe6554b0" providerId="ADAL" clId="{8B3120B8-4653-49E9-AFC9-A3595A856740}" dt="2023-03-17T01:37:31.850" v="131" actId="20577"/>
          <ac:spMkLst>
            <pc:docMk/>
            <pc:sldMk cId="0" sldId="257"/>
            <ac:spMk id="82" creationId="{00000000-0000-0000-0000-000000000000}"/>
          </ac:spMkLst>
        </pc:spChg>
      </pc:sldChg>
      <pc:sldChg chg="addSp modSp mod">
        <pc:chgData name="Sourek, Jackie" userId="ef448840-4175-4278-819b-f29cfe6554b0" providerId="ADAL" clId="{8B3120B8-4653-49E9-AFC9-A3595A856740}" dt="2023-03-17T01:28:51.362" v="84" actId="2711"/>
        <pc:sldMkLst>
          <pc:docMk/>
          <pc:sldMk cId="0" sldId="269"/>
        </pc:sldMkLst>
        <pc:spChg chg="add mod">
          <ac:chgData name="Sourek, Jackie" userId="ef448840-4175-4278-819b-f29cfe6554b0" providerId="ADAL" clId="{8B3120B8-4653-49E9-AFC9-A3595A856740}" dt="2023-03-17T01:28:51.362" v="84" actId="2711"/>
          <ac:spMkLst>
            <pc:docMk/>
            <pc:sldMk cId="0" sldId="269"/>
            <ac:spMk id="3" creationId="{E4CC8D48-6479-210C-E771-8BFC5EEEDBD5}"/>
          </ac:spMkLst>
        </pc:spChg>
      </pc:sldChg>
      <pc:sldChg chg="modSp mod">
        <pc:chgData name="Sourek, Jackie" userId="ef448840-4175-4278-819b-f29cfe6554b0" providerId="ADAL" clId="{8B3120B8-4653-49E9-AFC9-A3595A856740}" dt="2023-03-17T01:37:42.481" v="136" actId="20577"/>
        <pc:sldMkLst>
          <pc:docMk/>
          <pc:sldMk cId="1153283995" sldId="277"/>
        </pc:sldMkLst>
        <pc:spChg chg="mod">
          <ac:chgData name="Sourek, Jackie" userId="ef448840-4175-4278-819b-f29cfe6554b0" providerId="ADAL" clId="{8B3120B8-4653-49E9-AFC9-A3595A856740}" dt="2023-03-17T01:37:42.481" v="136" actId="20577"/>
          <ac:spMkLst>
            <pc:docMk/>
            <pc:sldMk cId="1153283995" sldId="277"/>
            <ac:spMk id="82" creationId="{00000000-0000-0000-0000-000000000000}"/>
          </ac:spMkLst>
        </pc:spChg>
      </pc:sldChg>
      <pc:sldChg chg="modSp mod">
        <pc:chgData name="Sourek, Jackie" userId="ef448840-4175-4278-819b-f29cfe6554b0" providerId="ADAL" clId="{8B3120B8-4653-49E9-AFC9-A3595A856740}" dt="2023-03-17T01:37:19.608" v="126" actId="20577"/>
        <pc:sldMkLst>
          <pc:docMk/>
          <pc:sldMk cId="2408145783" sldId="278"/>
        </pc:sldMkLst>
        <pc:spChg chg="mod">
          <ac:chgData name="Sourek, Jackie" userId="ef448840-4175-4278-819b-f29cfe6554b0" providerId="ADAL" clId="{8B3120B8-4653-49E9-AFC9-A3595A856740}" dt="2023-03-17T01:37:19.608" v="126" actId="20577"/>
          <ac:spMkLst>
            <pc:docMk/>
            <pc:sldMk cId="2408145783" sldId="278"/>
            <ac:spMk id="82" creationId="{00000000-0000-0000-0000-000000000000}"/>
          </ac:spMkLst>
        </pc:spChg>
      </pc:sldChg>
      <pc:sldChg chg="modSp mod">
        <pc:chgData name="Sourek, Jackie" userId="ef448840-4175-4278-819b-f29cfe6554b0" providerId="ADAL" clId="{8B3120B8-4653-49E9-AFC9-A3595A856740}" dt="2023-03-17T01:37:54.691" v="140" actId="20577"/>
        <pc:sldMkLst>
          <pc:docMk/>
          <pc:sldMk cId="3178423470" sldId="279"/>
        </pc:sldMkLst>
        <pc:spChg chg="mod">
          <ac:chgData name="Sourek, Jackie" userId="ef448840-4175-4278-819b-f29cfe6554b0" providerId="ADAL" clId="{8B3120B8-4653-49E9-AFC9-A3595A856740}" dt="2023-03-17T01:37:54.691" v="140" actId="20577"/>
          <ac:spMkLst>
            <pc:docMk/>
            <pc:sldMk cId="3178423470" sldId="279"/>
            <ac:spMk id="2" creationId="{60328837-FC8E-3050-1A90-E884121FB8B9}"/>
          </ac:spMkLst>
        </pc:spChg>
      </pc:sldChg>
      <pc:sldChg chg="modSp mod delCm">
        <pc:chgData name="Sourek, Jackie" userId="ef448840-4175-4278-819b-f29cfe6554b0" providerId="ADAL" clId="{8B3120B8-4653-49E9-AFC9-A3595A856740}" dt="2023-03-17T01:38:03.184" v="143" actId="20577"/>
        <pc:sldMkLst>
          <pc:docMk/>
          <pc:sldMk cId="2873588921" sldId="280"/>
        </pc:sldMkLst>
        <pc:spChg chg="mod">
          <ac:chgData name="Sourek, Jackie" userId="ef448840-4175-4278-819b-f29cfe6554b0" providerId="ADAL" clId="{8B3120B8-4653-49E9-AFC9-A3595A856740}" dt="2023-03-17T01:38:03.184" v="143" actId="20577"/>
          <ac:spMkLst>
            <pc:docMk/>
            <pc:sldMk cId="2873588921" sldId="280"/>
            <ac:spMk id="2" creationId="{6FF1F7BE-8FA0-D11A-3113-38674CC8EA14}"/>
          </ac:spMkLst>
        </pc:spChg>
      </pc:sldChg>
      <pc:sldChg chg="addSp delSp modSp mod">
        <pc:chgData name="Sourek, Jackie" userId="ef448840-4175-4278-819b-f29cfe6554b0" providerId="ADAL" clId="{8B3120B8-4653-49E9-AFC9-A3595A856740}" dt="2023-03-21T13:48:17.690" v="147" actId="1076"/>
        <pc:sldMkLst>
          <pc:docMk/>
          <pc:sldMk cId="343969215" sldId="281"/>
        </pc:sldMkLst>
        <pc:spChg chg="del mod">
          <ac:chgData name="Sourek, Jackie" userId="ef448840-4175-4278-819b-f29cfe6554b0" providerId="ADAL" clId="{8B3120B8-4653-49E9-AFC9-A3595A856740}" dt="2023-03-21T13:47:50.565" v="144" actId="21"/>
          <ac:spMkLst>
            <pc:docMk/>
            <pc:sldMk cId="343969215" sldId="281"/>
            <ac:spMk id="2" creationId="{7087FA82-9124-7640-A00C-4AA4111BF462}"/>
          </ac:spMkLst>
        </pc:spChg>
        <pc:spChg chg="add del mod">
          <ac:chgData name="Sourek, Jackie" userId="ef448840-4175-4278-819b-f29cfe6554b0" providerId="ADAL" clId="{8B3120B8-4653-49E9-AFC9-A3595A856740}" dt="2023-03-21T13:47:56.433" v="145" actId="21"/>
          <ac:spMkLst>
            <pc:docMk/>
            <pc:sldMk cId="343969215" sldId="281"/>
            <ac:spMk id="5" creationId="{A6F26595-8463-F92A-3EB3-78D9AF512777}"/>
          </ac:spMkLst>
        </pc:spChg>
        <pc:graphicFrameChg chg="add mod">
          <ac:chgData name="Sourek, Jackie" userId="ef448840-4175-4278-819b-f29cfe6554b0" providerId="ADAL" clId="{8B3120B8-4653-49E9-AFC9-A3595A856740}" dt="2023-03-21T13:48:17.690" v="147" actId="1076"/>
          <ac:graphicFrameMkLst>
            <pc:docMk/>
            <pc:sldMk cId="343969215" sldId="281"/>
            <ac:graphicFrameMk id="6" creationId="{4530A501-2A81-5CE3-D305-513B98CB16D1}"/>
          </ac:graphicFrameMkLst>
        </pc:graphicFrameChg>
      </pc:sldChg>
      <pc:sldChg chg="modSp mod">
        <pc:chgData name="Sourek, Jackie" userId="ef448840-4175-4278-819b-f29cfe6554b0" providerId="ADAL" clId="{8B3120B8-4653-49E9-AFC9-A3595A856740}" dt="2023-03-16T21:13:10.836" v="46" actId="255"/>
        <pc:sldMkLst>
          <pc:docMk/>
          <pc:sldMk cId="3209637645" sldId="282"/>
        </pc:sldMkLst>
        <pc:spChg chg="mod">
          <ac:chgData name="Sourek, Jackie" userId="ef448840-4175-4278-819b-f29cfe6554b0" providerId="ADAL" clId="{8B3120B8-4653-49E9-AFC9-A3595A856740}" dt="2023-03-16T21:13:10.836" v="46" actId="255"/>
          <ac:spMkLst>
            <pc:docMk/>
            <pc:sldMk cId="3209637645" sldId="282"/>
            <ac:spMk id="2" creationId="{F6D00E03-A971-FD20-E657-ACE3A5678956}"/>
          </ac:spMkLst>
        </pc:spChg>
      </pc:sldChg>
    </pc:docChg>
  </pc:docChgLst>
  <pc:docChgLst>
    <pc:chgData name="Daffron, Mitzi" userId="b5ea70de-1f22-43e3-ac9c-acf78326b41f" providerId="ADAL" clId="{455D16F3-FA6D-4752-948B-BCF6288EBE4A}"/>
    <pc:docChg chg="custSel addSld modSld">
      <pc:chgData name="Daffron, Mitzi" userId="b5ea70de-1f22-43e3-ac9c-acf78326b41f" providerId="ADAL" clId="{455D16F3-FA6D-4752-948B-BCF6288EBE4A}" dt="2023-03-07T12:24:48.798" v="77"/>
      <pc:docMkLst>
        <pc:docMk/>
      </pc:docMkLst>
      <pc:sldChg chg="delSp mod">
        <pc:chgData name="Daffron, Mitzi" userId="b5ea70de-1f22-43e3-ac9c-acf78326b41f" providerId="ADAL" clId="{455D16F3-FA6D-4752-948B-BCF6288EBE4A}" dt="2023-03-07T12:24:13.374" v="40" actId="21"/>
        <pc:sldMkLst>
          <pc:docMk/>
          <pc:sldMk cId="0" sldId="269"/>
        </pc:sldMkLst>
        <pc:spChg chg="del">
          <ac:chgData name="Daffron, Mitzi" userId="b5ea70de-1f22-43e3-ac9c-acf78326b41f" providerId="ADAL" clId="{455D16F3-FA6D-4752-948B-BCF6288EBE4A}" dt="2023-03-07T12:24:13.374" v="40" actId="21"/>
          <ac:spMkLst>
            <pc:docMk/>
            <pc:sldMk cId="0" sldId="269"/>
            <ac:spMk id="119" creationId="{00000000-0000-0000-0000-000000000000}"/>
          </ac:spMkLst>
        </pc:spChg>
      </pc:sldChg>
      <pc:sldChg chg="modSp mod">
        <pc:chgData name="Daffron, Mitzi" userId="b5ea70de-1f22-43e3-ac9c-acf78326b41f" providerId="ADAL" clId="{455D16F3-FA6D-4752-948B-BCF6288EBE4A}" dt="2023-03-07T12:24:44.082" v="76" actId="27636"/>
        <pc:sldMkLst>
          <pc:docMk/>
          <pc:sldMk cId="2873588921" sldId="280"/>
        </pc:sldMkLst>
        <pc:spChg chg="mod">
          <ac:chgData name="Daffron, Mitzi" userId="b5ea70de-1f22-43e3-ac9c-acf78326b41f" providerId="ADAL" clId="{455D16F3-FA6D-4752-948B-BCF6288EBE4A}" dt="2023-03-07T12:24:44.082" v="76" actId="27636"/>
          <ac:spMkLst>
            <pc:docMk/>
            <pc:sldMk cId="2873588921" sldId="280"/>
            <ac:spMk id="2" creationId="{6FF1F7BE-8FA0-D11A-3113-38674CC8EA14}"/>
          </ac:spMkLst>
        </pc:spChg>
      </pc:sldChg>
      <pc:sldChg chg="modSp mod">
        <pc:chgData name="Daffron, Mitzi" userId="b5ea70de-1f22-43e3-ac9c-acf78326b41f" providerId="ADAL" clId="{455D16F3-FA6D-4752-948B-BCF6288EBE4A}" dt="2023-03-07T12:23:45.297" v="39" actId="113"/>
        <pc:sldMkLst>
          <pc:docMk/>
          <pc:sldMk cId="343969215" sldId="281"/>
        </pc:sldMkLst>
        <pc:spChg chg="mod">
          <ac:chgData name="Daffron, Mitzi" userId="b5ea70de-1f22-43e3-ac9c-acf78326b41f" providerId="ADAL" clId="{455D16F3-FA6D-4752-948B-BCF6288EBE4A}" dt="2023-03-07T12:23:45.297" v="39" actId="113"/>
          <ac:spMkLst>
            <pc:docMk/>
            <pc:sldMk cId="343969215" sldId="281"/>
            <ac:spMk id="2" creationId="{7087FA82-9124-7640-A00C-4AA4111BF462}"/>
          </ac:spMkLst>
        </pc:spChg>
      </pc:sldChg>
      <pc:sldChg chg="modSp new mod">
        <pc:chgData name="Daffron, Mitzi" userId="b5ea70de-1f22-43e3-ac9c-acf78326b41f" providerId="ADAL" clId="{455D16F3-FA6D-4752-948B-BCF6288EBE4A}" dt="2023-03-07T12:24:48.798" v="77"/>
        <pc:sldMkLst>
          <pc:docMk/>
          <pc:sldMk cId="3209637645" sldId="282"/>
        </pc:sldMkLst>
        <pc:spChg chg="mod">
          <ac:chgData name="Daffron, Mitzi" userId="b5ea70de-1f22-43e3-ac9c-acf78326b41f" providerId="ADAL" clId="{455D16F3-FA6D-4752-948B-BCF6288EBE4A}" dt="2023-03-07T12:24:48.798" v="77"/>
          <ac:spMkLst>
            <pc:docMk/>
            <pc:sldMk cId="3209637645" sldId="282"/>
            <ac:spMk id="2" creationId="{F6D00E03-A971-FD20-E657-ACE3A5678956}"/>
          </ac:spMkLst>
        </pc:spChg>
        <pc:spChg chg="mod">
          <ac:chgData name="Daffron, Mitzi" userId="b5ea70de-1f22-43e3-ac9c-acf78326b41f" providerId="ADAL" clId="{455D16F3-FA6D-4752-948B-BCF6288EBE4A}" dt="2023-03-07T12:24:35.418" v="74" actId="20577"/>
          <ac:spMkLst>
            <pc:docMk/>
            <pc:sldMk cId="3209637645" sldId="282"/>
            <ac:spMk id="3" creationId="{6CC0B2DD-5528-1A78-4AF1-9D474D6966B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5" name="Shape 75"/>
          <p:cNvSpPr>
            <a:spLocks noGrp="1" noRot="1" noChangeAspect="1"/>
          </p:cNvSpPr>
          <p:nvPr>
            <p:ph type="sldImg"/>
          </p:nvPr>
        </p:nvSpPr>
        <p:spPr>
          <a:xfrm>
            <a:off x="1143000" y="685800"/>
            <a:ext cx="4572000" cy="3429000"/>
          </a:xfrm>
          <a:prstGeom prst="rect">
            <a:avLst/>
          </a:prstGeom>
        </p:spPr>
        <p:txBody>
          <a:bodyPr/>
          <a:lstStyle/>
          <a:p>
            <a:endParaRPr/>
          </a:p>
        </p:txBody>
      </p:sp>
      <p:sp>
        <p:nvSpPr>
          <p:cNvPr id="76" name="Shape 7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lnSpc>
        <a:spcPct val="110000"/>
      </a:lnSpc>
      <a:defRPr sz="1400">
        <a:solidFill>
          <a:schemeClr val="accent3"/>
        </a:solidFill>
        <a:latin typeface="+mn-lt"/>
        <a:ea typeface="+mn-ea"/>
        <a:cs typeface="+mn-cs"/>
        <a:sym typeface="Neue Haas Grotesk Text Pro 55 R"/>
      </a:defRPr>
    </a:lvl1pPr>
    <a:lvl2pPr indent="228600" latinLnBrk="0">
      <a:lnSpc>
        <a:spcPct val="110000"/>
      </a:lnSpc>
      <a:defRPr sz="1400">
        <a:solidFill>
          <a:schemeClr val="accent3"/>
        </a:solidFill>
        <a:latin typeface="+mn-lt"/>
        <a:ea typeface="+mn-ea"/>
        <a:cs typeface="+mn-cs"/>
        <a:sym typeface="Neue Haas Grotesk Text Pro 55 R"/>
      </a:defRPr>
    </a:lvl2pPr>
    <a:lvl3pPr indent="457200" latinLnBrk="0">
      <a:lnSpc>
        <a:spcPct val="110000"/>
      </a:lnSpc>
      <a:defRPr sz="1400">
        <a:solidFill>
          <a:schemeClr val="accent3"/>
        </a:solidFill>
        <a:latin typeface="+mn-lt"/>
        <a:ea typeface="+mn-ea"/>
        <a:cs typeface="+mn-cs"/>
        <a:sym typeface="Neue Haas Grotesk Text Pro 55 R"/>
      </a:defRPr>
    </a:lvl3pPr>
    <a:lvl4pPr indent="685800" latinLnBrk="0">
      <a:lnSpc>
        <a:spcPct val="110000"/>
      </a:lnSpc>
      <a:defRPr sz="1400">
        <a:solidFill>
          <a:schemeClr val="accent3"/>
        </a:solidFill>
        <a:latin typeface="+mn-lt"/>
        <a:ea typeface="+mn-ea"/>
        <a:cs typeface="+mn-cs"/>
        <a:sym typeface="Neue Haas Grotesk Text Pro 55 R"/>
      </a:defRPr>
    </a:lvl4pPr>
    <a:lvl5pPr indent="914400" latinLnBrk="0">
      <a:lnSpc>
        <a:spcPct val="110000"/>
      </a:lnSpc>
      <a:defRPr sz="1400">
        <a:solidFill>
          <a:schemeClr val="accent3"/>
        </a:solidFill>
        <a:latin typeface="+mn-lt"/>
        <a:ea typeface="+mn-ea"/>
        <a:cs typeface="+mn-cs"/>
        <a:sym typeface="Neue Haas Grotesk Text Pro 55 R"/>
      </a:defRPr>
    </a:lvl5pPr>
    <a:lvl6pPr indent="1143000" latinLnBrk="0">
      <a:lnSpc>
        <a:spcPct val="110000"/>
      </a:lnSpc>
      <a:defRPr sz="1400">
        <a:solidFill>
          <a:schemeClr val="accent3"/>
        </a:solidFill>
        <a:latin typeface="+mn-lt"/>
        <a:ea typeface="+mn-ea"/>
        <a:cs typeface="+mn-cs"/>
        <a:sym typeface="Neue Haas Grotesk Text Pro 55 R"/>
      </a:defRPr>
    </a:lvl6pPr>
    <a:lvl7pPr indent="1371600" latinLnBrk="0">
      <a:lnSpc>
        <a:spcPct val="110000"/>
      </a:lnSpc>
      <a:defRPr sz="1400">
        <a:solidFill>
          <a:schemeClr val="accent3"/>
        </a:solidFill>
        <a:latin typeface="+mn-lt"/>
        <a:ea typeface="+mn-ea"/>
        <a:cs typeface="+mn-cs"/>
        <a:sym typeface="Neue Haas Grotesk Text Pro 55 R"/>
      </a:defRPr>
    </a:lvl7pPr>
    <a:lvl8pPr indent="1600200" latinLnBrk="0">
      <a:lnSpc>
        <a:spcPct val="110000"/>
      </a:lnSpc>
      <a:defRPr sz="1400">
        <a:solidFill>
          <a:schemeClr val="accent3"/>
        </a:solidFill>
        <a:latin typeface="+mn-lt"/>
        <a:ea typeface="+mn-ea"/>
        <a:cs typeface="+mn-cs"/>
        <a:sym typeface="Neue Haas Grotesk Text Pro 55 R"/>
      </a:defRPr>
    </a:lvl8pPr>
    <a:lvl9pPr indent="1828800" latinLnBrk="0">
      <a:lnSpc>
        <a:spcPct val="110000"/>
      </a:lnSpc>
      <a:defRPr sz="1400">
        <a:solidFill>
          <a:schemeClr val="accent3"/>
        </a:solidFill>
        <a:latin typeface="+mn-lt"/>
        <a:ea typeface="+mn-ea"/>
        <a:cs typeface="+mn-cs"/>
        <a:sym typeface="Neue Haas Grotesk Text Pro 55 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74597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283930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48226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410234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11" name="Body Level One…"/>
          <p:cNvSpPr txBox="1">
            <a:spLocks noGrp="1"/>
          </p:cNvSpPr>
          <p:nvPr>
            <p:ph type="body" sz="quarter" idx="1"/>
          </p:nvPr>
        </p:nvSpPr>
        <p:spPr>
          <a:xfrm>
            <a:off x="320515" y="2898107"/>
            <a:ext cx="8457884" cy="822961"/>
          </a:xfrm>
          <a:prstGeom prst="rect">
            <a:avLst/>
          </a:prstGeom>
        </p:spPr>
        <p:txBody>
          <a:bodyPr/>
          <a:lstStyle>
            <a:lvl1pPr>
              <a:lnSpc>
                <a:spcPct val="90000"/>
              </a:lnSpc>
              <a:spcBef>
                <a:spcPts val="0"/>
              </a:spcBef>
              <a:defRPr sz="2000">
                <a:solidFill>
                  <a:srgbClr val="FFFFFF"/>
                </a:solidFill>
                <a:latin typeface="Neue Haas Grotesk Text Pro 75 B"/>
                <a:ea typeface="Neue Haas Grotesk Text Pro 75 B"/>
                <a:cs typeface="Neue Haas Grotesk Text Pro 75 B"/>
                <a:sym typeface="Neue Haas Grotesk Text Pro 75 B"/>
              </a:defRPr>
            </a:lvl1pPr>
            <a:lvl2pPr marL="613410" indent="-613410">
              <a:lnSpc>
                <a:spcPct val="90000"/>
              </a:lnSpc>
              <a:spcBef>
                <a:spcPts val="0"/>
              </a:spcBef>
              <a:defRPr sz="2000">
                <a:solidFill>
                  <a:srgbClr val="FFFFFF"/>
                </a:solidFill>
                <a:latin typeface="Neue Haas Grotesk Text Pro 75 B"/>
                <a:ea typeface="Neue Haas Grotesk Text Pro 75 B"/>
                <a:cs typeface="Neue Haas Grotesk Text Pro 75 B"/>
                <a:sym typeface="Neue Haas Grotesk Text Pro 75 B"/>
              </a:defRPr>
            </a:lvl2pPr>
            <a:lvl3pPr marL="943494" indent="-669174">
              <a:lnSpc>
                <a:spcPct val="90000"/>
              </a:lnSpc>
              <a:spcBef>
                <a:spcPts val="0"/>
              </a:spcBef>
              <a:defRPr sz="2000">
                <a:solidFill>
                  <a:srgbClr val="FFFFFF"/>
                </a:solidFill>
                <a:latin typeface="Neue Haas Grotesk Text Pro 75 B"/>
                <a:ea typeface="Neue Haas Grotesk Text Pro 75 B"/>
                <a:cs typeface="Neue Haas Grotesk Text Pro 75 B"/>
                <a:sym typeface="Neue Haas Grotesk Text Pro 75 B"/>
              </a:defRPr>
            </a:lvl3pPr>
            <a:lvl4pPr marL="1366520" indent="-817880">
              <a:lnSpc>
                <a:spcPct val="90000"/>
              </a:lnSpc>
              <a:spcBef>
                <a:spcPts val="0"/>
              </a:spcBef>
              <a:defRPr sz="2000">
                <a:solidFill>
                  <a:srgbClr val="FFFFFF"/>
                </a:solidFill>
                <a:latin typeface="Neue Haas Grotesk Text Pro 75 B"/>
                <a:ea typeface="Neue Haas Grotesk Text Pro 75 B"/>
                <a:cs typeface="Neue Haas Grotesk Text Pro 75 B"/>
                <a:sym typeface="Neue Haas Grotesk Text Pro 75 B"/>
              </a:defRPr>
            </a:lvl4pPr>
            <a:lvl5pPr marL="2079380" indent="-707780">
              <a:lnSpc>
                <a:spcPct val="90000"/>
              </a:lnSpc>
              <a:spcBef>
                <a:spcPts val="0"/>
              </a:spcBef>
              <a:defRPr sz="2000">
                <a:solidFill>
                  <a:srgbClr val="FFFFFF"/>
                </a:solidFill>
                <a:latin typeface="Neue Haas Grotesk Text Pro 75 B"/>
                <a:ea typeface="Neue Haas Grotesk Text Pro 75 B"/>
                <a:cs typeface="Neue Haas Grotesk Text Pro 75 B"/>
                <a:sym typeface="Neue Haas Grotesk Text Pro 75 B"/>
              </a:defRPr>
            </a:lvl5pPr>
          </a:lstStyle>
          <a:p>
            <a:r>
              <a:t>Body Level One</a:t>
            </a:r>
          </a:p>
          <a:p>
            <a:pPr lvl="1"/>
            <a:r>
              <a:t>Body Level Two</a:t>
            </a:r>
          </a:p>
          <a:p>
            <a:pPr lvl="2"/>
            <a:r>
              <a:t>Body Level Three</a:t>
            </a:r>
          </a:p>
          <a:p>
            <a:pPr lvl="3"/>
            <a:r>
              <a:t>Body Level Four</a:t>
            </a:r>
          </a:p>
          <a:p>
            <a:pPr lvl="4"/>
            <a:r>
              <a:t>Body Level Five</a:t>
            </a:r>
          </a:p>
        </p:txBody>
      </p:sp>
      <p:sp>
        <p:nvSpPr>
          <p:cNvPr id="12" name="Title Text"/>
          <p:cNvSpPr txBox="1">
            <a:spLocks noGrp="1"/>
          </p:cNvSpPr>
          <p:nvPr>
            <p:ph type="title"/>
          </p:nvPr>
        </p:nvSpPr>
        <p:spPr>
          <a:xfrm>
            <a:off x="342900" y="1572259"/>
            <a:ext cx="8458200" cy="1188657"/>
          </a:xfrm>
          <a:prstGeom prst="rect">
            <a:avLst/>
          </a:prstGeom>
        </p:spPr>
        <p:txBody>
          <a:bodyPr anchor="t"/>
          <a:lstStyle>
            <a:lvl1pPr>
              <a:defRPr sz="4600">
                <a:solidFill>
                  <a:srgbClr val="FFFFFF"/>
                </a:solidFill>
              </a:defRPr>
            </a:lvl1pPr>
          </a:lstStyle>
          <a:p>
            <a:r>
              <a:t>Title Text</a:t>
            </a:r>
          </a:p>
        </p:txBody>
      </p:sp>
      <p:sp>
        <p:nvSpPr>
          <p:cNvPr id="13"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Standar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0" name="Body Level One…"/>
          <p:cNvSpPr txBox="1">
            <a:spLocks noGrp="1"/>
          </p:cNvSpPr>
          <p:nvPr>
            <p:ph type="body" idx="1"/>
          </p:nvPr>
        </p:nvSpPr>
        <p:spPr>
          <a:xfrm>
            <a:off x="342899" y="1689100"/>
            <a:ext cx="8458201" cy="3479800"/>
          </a:xfrm>
          <a:prstGeom prst="rect">
            <a:avLst/>
          </a:prstGeom>
        </p:spPr>
        <p:txBody>
          <a:bodyPr/>
          <a:lstStyle>
            <a:lvl2pPr marL="180975" indent="-180975"/>
            <a:lvl3pPr marL="471747" indent="-197427"/>
            <a:lvl4pPr marL="789940" indent="-241300"/>
            <a:lvl5pPr marL="1580417" indent="-208817"/>
          </a:lstStyle>
          <a:p>
            <a:r>
              <a:t>Body Level One</a:t>
            </a:r>
          </a:p>
          <a:p>
            <a:pPr lvl="1"/>
            <a:r>
              <a:t>Body Level Two</a:t>
            </a:r>
          </a:p>
          <a:p>
            <a:pPr lvl="2"/>
            <a:r>
              <a:t>Body Level Three</a:t>
            </a:r>
          </a:p>
          <a:p>
            <a:pPr lvl="3"/>
            <a:r>
              <a:t>Body Level Four</a:t>
            </a:r>
          </a:p>
          <a:p>
            <a:pPr lvl="4"/>
            <a:r>
              <a:t>Body Level Five</a:t>
            </a:r>
          </a:p>
        </p:txBody>
      </p:sp>
      <p:sp>
        <p:nvSpPr>
          <p:cNvPr id="21" name="Title Text"/>
          <p:cNvSpPr txBox="1">
            <a:spLocks noGrp="1"/>
          </p:cNvSpPr>
          <p:nvPr>
            <p:ph type="title"/>
          </p:nvPr>
        </p:nvSpPr>
        <p:spPr>
          <a:xfrm>
            <a:off x="342900" y="668020"/>
            <a:ext cx="8458200" cy="1097281"/>
          </a:xfrm>
          <a:prstGeom prst="rect">
            <a:avLst/>
          </a:prstGeom>
        </p:spPr>
        <p:txBody>
          <a:bodyPr/>
          <a:lstStyle/>
          <a:p>
            <a:r>
              <a:t>Title Text</a:t>
            </a:r>
          </a:p>
        </p:txBody>
      </p:sp>
      <p:sp>
        <p:nvSpPr>
          <p:cNvPr id="22" name="Slide Number"/>
          <p:cNvSpPr txBox="1">
            <a:spLocks noGrp="1"/>
          </p:cNvSpPr>
          <p:nvPr>
            <p:ph type="sldNum" sz="quarter" idx="2"/>
          </p:nvPr>
        </p:nvSpPr>
        <p:spPr>
          <a:xfrm>
            <a:off x="8489996" y="6073140"/>
            <a:ext cx="289714" cy="2946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plit Image">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9" name="Body Level One…"/>
          <p:cNvSpPr txBox="1">
            <a:spLocks noGrp="1"/>
          </p:cNvSpPr>
          <p:nvPr>
            <p:ph type="body" sz="quarter" idx="1"/>
          </p:nvPr>
        </p:nvSpPr>
        <p:spPr>
          <a:xfrm>
            <a:off x="320675" y="6482441"/>
            <a:ext cx="8458200" cy="37555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0" name="Picture Placeholder 7"/>
          <p:cNvSpPr>
            <a:spLocks noGrp="1"/>
          </p:cNvSpPr>
          <p:nvPr>
            <p:ph type="pic" idx="13"/>
          </p:nvPr>
        </p:nvSpPr>
        <p:spPr>
          <a:xfrm>
            <a:off x="4682803" y="-101924"/>
            <a:ext cx="5777874" cy="7061848"/>
          </a:xfrm>
          <a:prstGeom prst="rect">
            <a:avLst/>
          </a:prstGeom>
        </p:spPr>
        <p:txBody>
          <a:bodyPr lIns="91439" tIns="45719" rIns="91439" bIns="45719">
            <a:noAutofit/>
          </a:bodyPr>
          <a:lstStyle/>
          <a:p>
            <a:endParaRPr/>
          </a:p>
        </p:txBody>
      </p:sp>
      <p:sp>
        <p:nvSpPr>
          <p:cNvPr id="31" name="Title Text"/>
          <p:cNvSpPr txBox="1"/>
          <p:nvPr/>
        </p:nvSpPr>
        <p:spPr>
          <a:xfrm>
            <a:off x="342900" y="668019"/>
            <a:ext cx="8458200"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normAutofit/>
          </a:bodyPr>
          <a:lstStyle>
            <a:lvl1pPr algn="l" defTabSz="685800">
              <a:lnSpc>
                <a:spcPct val="90000"/>
              </a:lnSpc>
              <a:defRPr sz="3200"/>
            </a:lvl1pPr>
          </a:lstStyle>
          <a:p>
            <a:r>
              <a:t>Title Text</a:t>
            </a:r>
          </a:p>
        </p:txBody>
      </p:sp>
      <p:sp>
        <p:nvSpPr>
          <p:cNvPr id="32" name="Body Level One…"/>
          <p:cNvSpPr txBox="1"/>
          <p:nvPr/>
        </p:nvSpPr>
        <p:spPr>
          <a:xfrm>
            <a:off x="342900" y="1689100"/>
            <a:ext cx="3889772" cy="3479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lvl1pPr algn="l" defTabSz="685800">
              <a:lnSpc>
                <a:spcPct val="110000"/>
              </a:lnSpc>
              <a:spcBef>
                <a:spcPts val="600"/>
              </a:spcBef>
              <a:defRPr sz="1900">
                <a:latin typeface="+mn-lt"/>
                <a:ea typeface="+mn-ea"/>
                <a:cs typeface="+mn-cs"/>
                <a:sym typeface="Neue Haas Grotesk Text Pro 55 R"/>
              </a:defRPr>
            </a:lvl1pPr>
            <a:lvl2pPr marL="180975" indent="-180975" algn="l" defTabSz="685800">
              <a:lnSpc>
                <a:spcPct val="110000"/>
              </a:lnSpc>
              <a:spcBef>
                <a:spcPts val="600"/>
              </a:spcBef>
              <a:buSzPct val="80000"/>
              <a:buChar char="♦"/>
              <a:defRPr sz="1900">
                <a:latin typeface="+mn-lt"/>
                <a:ea typeface="+mn-ea"/>
                <a:cs typeface="+mn-cs"/>
                <a:sym typeface="Neue Haas Grotesk Text Pro 55 R"/>
              </a:defRPr>
            </a:lvl2pPr>
            <a:lvl3pPr marL="471747" indent="-197427" algn="l" defTabSz="685800">
              <a:lnSpc>
                <a:spcPct val="110000"/>
              </a:lnSpc>
              <a:spcBef>
                <a:spcPts val="600"/>
              </a:spcBef>
              <a:buSzPct val="100000"/>
              <a:buChar char="▪"/>
              <a:defRPr sz="1900">
                <a:latin typeface="+mn-lt"/>
                <a:ea typeface="+mn-ea"/>
                <a:cs typeface="+mn-cs"/>
                <a:sym typeface="Neue Haas Grotesk Text Pro 55 R"/>
              </a:defRPr>
            </a:lvl3pPr>
            <a:lvl4pPr marL="789940" indent="-241300" algn="l" defTabSz="685800">
              <a:lnSpc>
                <a:spcPct val="110000"/>
              </a:lnSpc>
              <a:spcBef>
                <a:spcPts val="600"/>
              </a:spcBef>
              <a:buSzPct val="120000"/>
              <a:buChar char="•"/>
              <a:defRPr sz="1900">
                <a:latin typeface="+mn-lt"/>
                <a:ea typeface="+mn-ea"/>
                <a:cs typeface="+mn-cs"/>
                <a:sym typeface="Neue Haas Grotesk Text Pro 55 R"/>
              </a:defRPr>
            </a:lvl4pPr>
            <a:lvl5pPr marL="1580417" indent="-208817" algn="l" defTabSz="685800">
              <a:lnSpc>
                <a:spcPct val="110000"/>
              </a:lnSpc>
              <a:spcBef>
                <a:spcPts val="600"/>
              </a:spcBef>
              <a:buSzPct val="100000"/>
              <a:buChar char="•"/>
              <a:defRPr sz="1900">
                <a:latin typeface="+mn-lt"/>
                <a:ea typeface="+mn-ea"/>
                <a:cs typeface="+mn-cs"/>
                <a:sym typeface="Neue Haas Grotesk Text Pro 55 R"/>
              </a:defRPr>
            </a:lvl5pPr>
          </a:lstStyle>
          <a:p>
            <a:r>
              <a:t>Body Level One</a:t>
            </a:r>
          </a:p>
          <a:p>
            <a:pPr lvl="1"/>
            <a:r>
              <a:t>Body Level Two</a:t>
            </a:r>
          </a:p>
          <a:p>
            <a:pPr lvl="2"/>
            <a:r>
              <a:t>Body Level Three</a:t>
            </a:r>
          </a:p>
          <a:p>
            <a:pPr lvl="3"/>
            <a:r>
              <a:t>Body Level Four</a:t>
            </a:r>
          </a:p>
          <a:p>
            <a:pPr lvl="4"/>
            <a:r>
              <a:t>Body Level Five</a:t>
            </a:r>
          </a:p>
        </p:txBody>
      </p:sp>
      <p:sp>
        <p:nvSpPr>
          <p:cNvPr id="3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Image Slide">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0" name="Picture Placeholder 6"/>
          <p:cNvSpPr>
            <a:spLocks noGrp="1"/>
          </p:cNvSpPr>
          <p:nvPr>
            <p:ph type="pic" idx="13"/>
          </p:nvPr>
        </p:nvSpPr>
        <p:spPr>
          <a:xfrm>
            <a:off x="371194" y="1631786"/>
            <a:ext cx="6859573" cy="4078665"/>
          </a:xfrm>
          <a:prstGeom prst="rect">
            <a:avLst/>
          </a:prstGeom>
        </p:spPr>
        <p:txBody>
          <a:bodyPr lIns="91439" tIns="45719" rIns="91439" bIns="45719">
            <a:noAutofit/>
          </a:bodyPr>
          <a:lstStyle/>
          <a:p>
            <a:endParaRP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42" name="Title Text"/>
          <p:cNvSpPr txBox="1"/>
          <p:nvPr/>
        </p:nvSpPr>
        <p:spPr>
          <a:xfrm>
            <a:off x="342900" y="668019"/>
            <a:ext cx="8458200"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normAutofit/>
          </a:bodyPr>
          <a:lstStyle>
            <a:lvl1pPr algn="l" defTabSz="685800">
              <a:lnSpc>
                <a:spcPct val="90000"/>
              </a:lnSpc>
              <a:defRPr sz="3200"/>
            </a:lvl1pPr>
          </a:lstStyle>
          <a:p>
            <a:r>
              <a:t>Title Text</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able Slide">
    <p:bg>
      <p:bgPr>
        <a:blipFill rotWithShape="1">
          <a:blip r:embed="rId2"/>
          <a:srcRect/>
          <a:stretch>
            <a:fillRect/>
          </a:stretch>
        </a:blipFill>
        <a:effectLst/>
      </p:bgPr>
    </p:bg>
    <p:spTree>
      <p:nvGrpSpPr>
        <p:cNvPr id="1" name=""/>
        <p:cNvGrpSpPr/>
        <p:nvPr/>
      </p:nvGrpSpPr>
      <p:grpSpPr>
        <a:xfrm>
          <a:off x="0" y="0"/>
          <a:ext cx="0" cy="0"/>
          <a:chOff x="0" y="0"/>
          <a:chExt cx="0" cy="0"/>
        </a:xfrm>
      </p:grpSpPr>
      <p:graphicFrame>
        <p:nvGraphicFramePr>
          <p:cNvPr id="49" name="Table 2"/>
          <p:cNvGraphicFramePr/>
          <p:nvPr/>
        </p:nvGraphicFramePr>
        <p:xfrm>
          <a:off x="320040" y="1943100"/>
          <a:ext cx="8458201" cy="0"/>
        </p:xfrm>
        <a:graphic>
          <a:graphicData uri="http://schemas.openxmlformats.org/drawingml/2006/table">
            <a:tbl>
              <a:tblPr firstRow="1" bandRow="1">
                <a:tableStyleId>{4C3C2611-4C71-4FC5-86AE-919BDF0F9419}</a:tableStyleId>
              </a:tblPr>
              <a:tblGrid>
                <a:gridCol w="1691640">
                  <a:extLst>
                    <a:ext uri="{9D8B030D-6E8A-4147-A177-3AD203B41FA5}">
                      <a16:colId xmlns:a16="http://schemas.microsoft.com/office/drawing/2014/main" val="20000"/>
                    </a:ext>
                  </a:extLst>
                </a:gridCol>
                <a:gridCol w="1691640">
                  <a:extLst>
                    <a:ext uri="{9D8B030D-6E8A-4147-A177-3AD203B41FA5}">
                      <a16:colId xmlns:a16="http://schemas.microsoft.com/office/drawing/2014/main" val="20001"/>
                    </a:ext>
                  </a:extLst>
                </a:gridCol>
                <a:gridCol w="1691640">
                  <a:extLst>
                    <a:ext uri="{9D8B030D-6E8A-4147-A177-3AD203B41FA5}">
                      <a16:colId xmlns:a16="http://schemas.microsoft.com/office/drawing/2014/main" val="20002"/>
                    </a:ext>
                  </a:extLst>
                </a:gridCol>
                <a:gridCol w="1691640">
                  <a:extLst>
                    <a:ext uri="{9D8B030D-6E8A-4147-A177-3AD203B41FA5}">
                      <a16:colId xmlns:a16="http://schemas.microsoft.com/office/drawing/2014/main" val="20003"/>
                    </a:ext>
                  </a:extLst>
                </a:gridCol>
                <a:gridCol w="1691640">
                  <a:extLst>
                    <a:ext uri="{9D8B030D-6E8A-4147-A177-3AD203B41FA5}">
                      <a16:colId xmlns:a16="http://schemas.microsoft.com/office/drawing/2014/main" val="20004"/>
                    </a:ext>
                  </a:extLst>
                </a:gridCol>
              </a:tblGrid>
              <a:tr h="189848">
                <a:tc>
                  <a:txBody>
                    <a:bodyPr/>
                    <a:lstStyle/>
                    <a:p>
                      <a:pPr algn="l" defTabSz="685800">
                        <a:lnSpc>
                          <a:spcPct val="130000"/>
                        </a:lnSpc>
                        <a:spcBef>
                          <a:spcPts val="200"/>
                        </a:spcBef>
                        <a:defRPr sz="1800" b="0">
                          <a:solidFill>
                            <a:srgbClr val="000000"/>
                          </a:solidFill>
                        </a:defRPr>
                      </a:pPr>
                      <a:r>
                        <a:rPr sz="1600" b="1">
                          <a:solidFill>
                            <a:srgbClr val="FFFFFF"/>
                          </a:solidFill>
                          <a:latin typeface="Arial"/>
                          <a:ea typeface="Arial"/>
                          <a:cs typeface="Arial"/>
                          <a:sym typeface="Arial"/>
                        </a:rPr>
                        <a:t>Subhead</a:t>
                      </a:r>
                    </a:p>
                  </a:txBody>
                  <a:tcPr marL="45720" marR="45720" anchor="ctr" horzOverflow="overflow">
                    <a:solidFill>
                      <a:srgbClr val="0069FF"/>
                    </a:solidFill>
                  </a:tcPr>
                </a:tc>
                <a:tc>
                  <a:txBody>
                    <a:bodyPr/>
                    <a:lstStyle/>
                    <a:p>
                      <a:pPr algn="ctr" defTabSz="685800">
                        <a:lnSpc>
                          <a:spcPct val="130000"/>
                        </a:lnSpc>
                        <a:spcBef>
                          <a:spcPts val="200"/>
                        </a:spcBef>
                        <a:defRPr sz="1800" b="0">
                          <a:solidFill>
                            <a:srgbClr val="000000"/>
                          </a:solidFill>
                        </a:defRPr>
                      </a:pPr>
                      <a:r>
                        <a:rPr sz="1600" b="1">
                          <a:solidFill>
                            <a:srgbClr val="FFFFFF"/>
                          </a:solidFill>
                          <a:latin typeface="Arial"/>
                          <a:ea typeface="Arial"/>
                          <a:cs typeface="Arial"/>
                          <a:sym typeface="Arial"/>
                        </a:rPr>
                        <a:t>Subhead</a:t>
                      </a:r>
                    </a:p>
                  </a:txBody>
                  <a:tcPr marL="45720" marR="45720" anchor="ctr" horzOverflow="overflow">
                    <a:lnR w="12700">
                      <a:miter lim="400000"/>
                    </a:lnR>
                    <a:solidFill>
                      <a:srgbClr val="0069FF"/>
                    </a:solidFill>
                  </a:tcPr>
                </a:tc>
                <a:tc>
                  <a:txBody>
                    <a:bodyPr/>
                    <a:lstStyle/>
                    <a:p>
                      <a:pPr algn="ctr" defTabSz="685800">
                        <a:lnSpc>
                          <a:spcPct val="130000"/>
                        </a:lnSpc>
                        <a:spcBef>
                          <a:spcPts val="200"/>
                        </a:spcBef>
                        <a:defRPr sz="1800" b="0">
                          <a:solidFill>
                            <a:srgbClr val="000000"/>
                          </a:solidFill>
                        </a:defRPr>
                      </a:pPr>
                      <a:r>
                        <a:rPr sz="1600" b="1">
                          <a:solidFill>
                            <a:srgbClr val="FFFFFF"/>
                          </a:solidFill>
                          <a:latin typeface="Arial"/>
                          <a:ea typeface="Arial"/>
                          <a:cs typeface="Arial"/>
                          <a:sym typeface="Arial"/>
                        </a:rPr>
                        <a:t>Subhead</a:t>
                      </a:r>
                    </a:p>
                  </a:txBody>
                  <a:tcPr marL="45720" marR="45720" anchor="ctr" horzOverflow="overflow">
                    <a:lnL w="12700">
                      <a:miter lim="400000"/>
                    </a:lnL>
                    <a:lnR w="12700">
                      <a:miter lim="400000"/>
                    </a:lnR>
                    <a:solidFill>
                      <a:srgbClr val="0069FF"/>
                    </a:solidFill>
                  </a:tcPr>
                </a:tc>
                <a:tc>
                  <a:txBody>
                    <a:bodyPr/>
                    <a:lstStyle/>
                    <a:p>
                      <a:pPr algn="ctr" defTabSz="685800">
                        <a:lnSpc>
                          <a:spcPct val="130000"/>
                        </a:lnSpc>
                        <a:spcBef>
                          <a:spcPts val="200"/>
                        </a:spcBef>
                        <a:defRPr sz="1800" b="0">
                          <a:solidFill>
                            <a:srgbClr val="000000"/>
                          </a:solidFill>
                        </a:defRPr>
                      </a:pPr>
                      <a:r>
                        <a:rPr sz="1600" b="1">
                          <a:solidFill>
                            <a:srgbClr val="FFFFFF"/>
                          </a:solidFill>
                          <a:latin typeface="Arial"/>
                          <a:ea typeface="Arial"/>
                          <a:cs typeface="Arial"/>
                          <a:sym typeface="Arial"/>
                        </a:rPr>
                        <a:t>Subhead</a:t>
                      </a:r>
                    </a:p>
                  </a:txBody>
                  <a:tcPr marL="45720" marR="45720" anchor="ctr" horzOverflow="overflow">
                    <a:lnL w="12700">
                      <a:miter lim="400000"/>
                    </a:lnL>
                    <a:lnR w="12700">
                      <a:miter lim="400000"/>
                    </a:lnR>
                    <a:solidFill>
                      <a:srgbClr val="0069FF"/>
                    </a:solidFill>
                  </a:tcPr>
                </a:tc>
                <a:tc>
                  <a:txBody>
                    <a:bodyPr/>
                    <a:lstStyle/>
                    <a:p>
                      <a:pPr algn="ctr" defTabSz="685800">
                        <a:lnSpc>
                          <a:spcPct val="130000"/>
                        </a:lnSpc>
                        <a:spcBef>
                          <a:spcPts val="200"/>
                        </a:spcBef>
                        <a:defRPr sz="1800" b="0">
                          <a:solidFill>
                            <a:srgbClr val="000000"/>
                          </a:solidFill>
                        </a:defRPr>
                      </a:pPr>
                      <a:r>
                        <a:rPr sz="1600" b="1">
                          <a:solidFill>
                            <a:srgbClr val="FFFFFF"/>
                          </a:solidFill>
                          <a:latin typeface="Arial"/>
                          <a:ea typeface="Arial"/>
                          <a:cs typeface="Arial"/>
                          <a:sym typeface="Arial"/>
                        </a:rPr>
                        <a:t>Subhead</a:t>
                      </a:r>
                    </a:p>
                  </a:txBody>
                  <a:tcPr marL="45720" marR="45720" anchor="ctr" horzOverflow="overflow">
                    <a:lnL w="12700">
                      <a:miter lim="400000"/>
                    </a:lnL>
                    <a:solidFill>
                      <a:srgbClr val="0069FF"/>
                    </a:solidFill>
                  </a:tcPr>
                </a:tc>
                <a:extLst>
                  <a:ext uri="{0D108BD9-81ED-4DB2-BD59-A6C34878D82A}">
                    <a16:rowId xmlns:a16="http://schemas.microsoft.com/office/drawing/2014/main" val="10000"/>
                  </a:ext>
                </a:extLst>
              </a:tr>
              <a:tr h="189848">
                <a:tc>
                  <a:txBody>
                    <a:bodyPr/>
                    <a:lstStyle/>
                    <a:p>
                      <a:pPr algn="l"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R w="6350">
                      <a:solidFill>
                        <a:srgbClr val="00539B"/>
                      </a:solidFill>
                    </a:lnR>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6350">
                      <a:solidFill>
                        <a:srgbClr val="00539B"/>
                      </a:solidFill>
                    </a:lnL>
                    <a:lnR w="12700">
                      <a:miter lim="400000"/>
                    </a:lnR>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solidFill>
                      <a:srgbClr val="FFFFFF"/>
                    </a:solidFill>
                  </a:tcPr>
                </a:tc>
                <a:extLst>
                  <a:ext uri="{0D108BD9-81ED-4DB2-BD59-A6C34878D82A}">
                    <a16:rowId xmlns:a16="http://schemas.microsoft.com/office/drawing/2014/main" val="10001"/>
                  </a:ext>
                </a:extLst>
              </a:tr>
              <a:tr h="189848">
                <a:tc>
                  <a:txBody>
                    <a:bodyPr/>
                    <a:lstStyle/>
                    <a:p>
                      <a:pPr algn="l"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R w="6350">
                      <a:solidFill>
                        <a:srgbClr val="00539B"/>
                      </a:solidFill>
                    </a:lnR>
                    <a:solidFill>
                      <a:srgbClr val="DDDDDD"/>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6350">
                      <a:solidFill>
                        <a:srgbClr val="00539B"/>
                      </a:solidFill>
                    </a:lnL>
                    <a:lnR w="12700">
                      <a:miter lim="400000"/>
                    </a:lnR>
                    <a:solidFill>
                      <a:srgbClr val="DDDDDD"/>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solidFill>
                      <a:srgbClr val="DDDDDD"/>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solidFill>
                      <a:srgbClr val="DDDDDD"/>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solidFill>
                      <a:srgbClr val="DDDDDD"/>
                    </a:solidFill>
                  </a:tcPr>
                </a:tc>
                <a:extLst>
                  <a:ext uri="{0D108BD9-81ED-4DB2-BD59-A6C34878D82A}">
                    <a16:rowId xmlns:a16="http://schemas.microsoft.com/office/drawing/2014/main" val="10002"/>
                  </a:ext>
                </a:extLst>
              </a:tr>
              <a:tr h="189848">
                <a:tc>
                  <a:txBody>
                    <a:bodyPr/>
                    <a:lstStyle/>
                    <a:p>
                      <a:pPr algn="l"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R w="6350">
                      <a:solidFill>
                        <a:srgbClr val="00539B"/>
                      </a:solidFill>
                    </a:lnR>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6350">
                      <a:solidFill>
                        <a:srgbClr val="00539B"/>
                      </a:solidFill>
                    </a:lnL>
                    <a:lnR w="12700">
                      <a:miter lim="400000"/>
                    </a:lnR>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solidFill>
                      <a:srgbClr val="FFFFFF"/>
                    </a:solidFill>
                  </a:tcPr>
                </a:tc>
                <a:extLst>
                  <a:ext uri="{0D108BD9-81ED-4DB2-BD59-A6C34878D82A}">
                    <a16:rowId xmlns:a16="http://schemas.microsoft.com/office/drawing/2014/main" val="10003"/>
                  </a:ext>
                </a:extLst>
              </a:tr>
              <a:tr h="189848">
                <a:tc>
                  <a:txBody>
                    <a:bodyPr/>
                    <a:lstStyle/>
                    <a:p>
                      <a:pPr algn="l"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R w="6350">
                      <a:solidFill>
                        <a:srgbClr val="00539B"/>
                      </a:solidFill>
                    </a:lnR>
                    <a:solidFill>
                      <a:srgbClr val="DDDDDD"/>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6350">
                      <a:solidFill>
                        <a:srgbClr val="00539B"/>
                      </a:solidFill>
                    </a:lnL>
                    <a:lnR w="12700">
                      <a:miter lim="400000"/>
                    </a:lnR>
                    <a:solidFill>
                      <a:srgbClr val="DDDDDD"/>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solidFill>
                      <a:srgbClr val="DDDDDD"/>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solidFill>
                      <a:srgbClr val="DDDDDD"/>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solidFill>
                      <a:srgbClr val="DDDDDD"/>
                    </a:solidFill>
                  </a:tcPr>
                </a:tc>
                <a:extLst>
                  <a:ext uri="{0D108BD9-81ED-4DB2-BD59-A6C34878D82A}">
                    <a16:rowId xmlns:a16="http://schemas.microsoft.com/office/drawing/2014/main" val="10004"/>
                  </a:ext>
                </a:extLst>
              </a:tr>
              <a:tr h="189848">
                <a:tc>
                  <a:txBody>
                    <a:bodyPr/>
                    <a:lstStyle/>
                    <a:p>
                      <a:pPr algn="l"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R w="6350">
                      <a:solidFill>
                        <a:srgbClr val="00539B"/>
                      </a:solidFill>
                    </a:lnR>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6350">
                      <a:solidFill>
                        <a:srgbClr val="00539B"/>
                      </a:solidFill>
                    </a:lnL>
                    <a:lnR w="12700">
                      <a:miter lim="400000"/>
                    </a:lnR>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solidFill>
                      <a:srgbClr val="FFFFFF"/>
                    </a:solidFill>
                  </a:tcPr>
                </a:tc>
                <a:extLst>
                  <a:ext uri="{0D108BD9-81ED-4DB2-BD59-A6C34878D82A}">
                    <a16:rowId xmlns:a16="http://schemas.microsoft.com/office/drawing/2014/main" val="10005"/>
                  </a:ext>
                </a:extLst>
              </a:tr>
              <a:tr h="189848">
                <a:tc>
                  <a:txBody>
                    <a:bodyPr/>
                    <a:lstStyle/>
                    <a:p>
                      <a:pPr algn="l"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R w="6350">
                      <a:solidFill>
                        <a:srgbClr val="00539B"/>
                      </a:solidFill>
                    </a:lnR>
                    <a:solidFill>
                      <a:srgbClr val="DDDDDD"/>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6350">
                      <a:solidFill>
                        <a:srgbClr val="00539B"/>
                      </a:solidFill>
                    </a:lnL>
                    <a:lnR w="12700">
                      <a:miter lim="400000"/>
                    </a:lnR>
                    <a:solidFill>
                      <a:srgbClr val="DDDDDD"/>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solidFill>
                      <a:srgbClr val="DDDDDD"/>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solidFill>
                      <a:srgbClr val="DDDDDD"/>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solidFill>
                      <a:srgbClr val="DDDDDD"/>
                    </a:solidFill>
                  </a:tcPr>
                </a:tc>
                <a:extLst>
                  <a:ext uri="{0D108BD9-81ED-4DB2-BD59-A6C34878D82A}">
                    <a16:rowId xmlns:a16="http://schemas.microsoft.com/office/drawing/2014/main" val="10006"/>
                  </a:ext>
                </a:extLst>
              </a:tr>
              <a:tr h="189848">
                <a:tc>
                  <a:txBody>
                    <a:bodyPr/>
                    <a:lstStyle/>
                    <a:p>
                      <a:pPr algn="l"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R w="6350">
                      <a:solidFill>
                        <a:srgbClr val="00539B"/>
                      </a:solidFill>
                    </a:lnR>
                    <a:lnB w="19050">
                      <a:solidFill>
                        <a:srgbClr val="00539B"/>
                      </a:solidFill>
                    </a:lnB>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6350">
                      <a:solidFill>
                        <a:srgbClr val="00539B"/>
                      </a:solidFill>
                    </a:lnL>
                    <a:lnR w="12700">
                      <a:miter lim="400000"/>
                    </a:lnR>
                    <a:lnB w="19050">
                      <a:solidFill>
                        <a:srgbClr val="00539B"/>
                      </a:solidFill>
                    </a:lnB>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lnB w="19050">
                      <a:solidFill>
                        <a:srgbClr val="00539B"/>
                      </a:solidFill>
                    </a:lnB>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lnB w="19050">
                      <a:solidFill>
                        <a:srgbClr val="00539B"/>
                      </a:solidFill>
                    </a:lnB>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B w="19050">
                      <a:solidFill>
                        <a:srgbClr val="00539B"/>
                      </a:solidFill>
                    </a:lnB>
                    <a:solidFill>
                      <a:srgbClr val="FFFFFF"/>
                    </a:solidFill>
                  </a:tcPr>
                </a:tc>
                <a:extLst>
                  <a:ext uri="{0D108BD9-81ED-4DB2-BD59-A6C34878D82A}">
                    <a16:rowId xmlns:a16="http://schemas.microsoft.com/office/drawing/2014/main" val="10007"/>
                  </a:ext>
                </a:extLst>
              </a:tr>
            </a:tbl>
          </a:graphicData>
        </a:graphic>
      </p:graphicFrame>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1" name="Title Text"/>
          <p:cNvSpPr txBox="1"/>
          <p:nvPr/>
        </p:nvSpPr>
        <p:spPr>
          <a:xfrm>
            <a:off x="342900" y="668019"/>
            <a:ext cx="8458200"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normAutofit/>
          </a:bodyPr>
          <a:lstStyle>
            <a:lvl1pPr algn="l" defTabSz="685800">
              <a:lnSpc>
                <a:spcPct val="90000"/>
              </a:lnSpc>
              <a:defRPr sz="3200"/>
            </a:lvl1pPr>
          </a:lstStyle>
          <a:p>
            <a:r>
              <a:t>Title Text</a:t>
            </a:r>
          </a:p>
        </p:txBody>
      </p:sp>
      <p:sp>
        <p:nvSpPr>
          <p:cNvPr id="52" name="Body Level One…"/>
          <p:cNvSpPr txBox="1"/>
          <p:nvPr/>
        </p:nvSpPr>
        <p:spPr>
          <a:xfrm>
            <a:off x="320040" y="4621667"/>
            <a:ext cx="8458201" cy="11366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lvl1pPr algn="l" defTabSz="404621">
              <a:lnSpc>
                <a:spcPct val="110000"/>
              </a:lnSpc>
              <a:spcBef>
                <a:spcPts val="300"/>
              </a:spcBef>
              <a:defRPr sz="1120">
                <a:latin typeface="+mn-lt"/>
                <a:ea typeface="+mn-ea"/>
                <a:cs typeface="+mn-cs"/>
                <a:sym typeface="Neue Haas Grotesk Text Pro 55 R"/>
              </a:defRPr>
            </a:lvl1pPr>
            <a:lvl2pPr marL="106775" indent="-106775" algn="l" defTabSz="404621">
              <a:lnSpc>
                <a:spcPct val="110000"/>
              </a:lnSpc>
              <a:spcBef>
                <a:spcPts val="300"/>
              </a:spcBef>
              <a:buSzPct val="80000"/>
              <a:buChar char="♦"/>
              <a:defRPr sz="1120">
                <a:latin typeface="+mn-lt"/>
                <a:ea typeface="+mn-ea"/>
                <a:cs typeface="+mn-cs"/>
                <a:sym typeface="Neue Haas Grotesk Text Pro 55 R"/>
              </a:defRPr>
            </a:lvl2pPr>
            <a:lvl3pPr marL="278330" indent="-116482" algn="l" defTabSz="404621">
              <a:lnSpc>
                <a:spcPct val="110000"/>
              </a:lnSpc>
              <a:spcBef>
                <a:spcPts val="300"/>
              </a:spcBef>
              <a:buSzPct val="100000"/>
              <a:buChar char="▪"/>
              <a:defRPr sz="1120">
                <a:latin typeface="+mn-lt"/>
                <a:ea typeface="+mn-ea"/>
                <a:cs typeface="+mn-cs"/>
                <a:sym typeface="Neue Haas Grotesk Text Pro 55 R"/>
              </a:defRPr>
            </a:lvl3pPr>
            <a:lvl4pPr marL="466064" indent="-142366" algn="l" defTabSz="404621">
              <a:lnSpc>
                <a:spcPct val="110000"/>
              </a:lnSpc>
              <a:spcBef>
                <a:spcPts val="300"/>
              </a:spcBef>
              <a:buSzPct val="120000"/>
              <a:buChar char="•"/>
              <a:defRPr sz="1120">
                <a:latin typeface="+mn-lt"/>
                <a:ea typeface="+mn-ea"/>
                <a:cs typeface="+mn-cs"/>
                <a:sym typeface="Neue Haas Grotesk Text Pro 55 R"/>
              </a:defRPr>
            </a:lvl4pPr>
            <a:lvl5pPr marL="932446" indent="-123202" algn="l" defTabSz="404621">
              <a:lnSpc>
                <a:spcPct val="110000"/>
              </a:lnSpc>
              <a:spcBef>
                <a:spcPts val="300"/>
              </a:spcBef>
              <a:buSzPct val="100000"/>
              <a:buChar char="•"/>
              <a:defRPr sz="1120">
                <a:latin typeface="+mn-lt"/>
                <a:ea typeface="+mn-ea"/>
                <a:cs typeface="+mn-cs"/>
                <a:sym typeface="Neue Haas Grotesk Text Pro 55 R"/>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able Slide 2">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9" name="Body Level One…"/>
          <p:cNvSpPr txBox="1">
            <a:spLocks noGrp="1"/>
          </p:cNvSpPr>
          <p:nvPr>
            <p:ph type="body" sz="quarter" idx="1"/>
          </p:nvPr>
        </p:nvSpPr>
        <p:spPr>
          <a:xfrm>
            <a:off x="320040" y="4621667"/>
            <a:ext cx="8458201" cy="1136651"/>
          </a:xfrm>
          <a:prstGeom prst="rect">
            <a:avLst/>
          </a:prstGeom>
        </p:spPr>
        <p:txBody>
          <a:bodyPr/>
          <a:lstStyle>
            <a:lvl2pPr marL="180975" indent="-180975"/>
            <a:lvl3pPr marL="471747" indent="-197427"/>
            <a:lvl4pPr marL="789940" indent="-241300"/>
            <a:lvl5pPr marL="1580417" indent="-208817"/>
          </a:lstStyle>
          <a:p>
            <a:r>
              <a:t>Body Level One</a:t>
            </a:r>
          </a:p>
          <a:p>
            <a:pPr lvl="1"/>
            <a:r>
              <a:t>Body Level Two</a:t>
            </a:r>
          </a:p>
          <a:p>
            <a:pPr lvl="2"/>
            <a:r>
              <a:t>Body Level Three</a:t>
            </a:r>
          </a:p>
          <a:p>
            <a:pPr lvl="3"/>
            <a:r>
              <a:t>Body Level Four</a:t>
            </a:r>
          </a:p>
          <a:p>
            <a:pPr lvl="4"/>
            <a:r>
              <a:t>Body Level Five</a:t>
            </a:r>
          </a:p>
        </p:txBody>
      </p:sp>
      <p:graphicFrame>
        <p:nvGraphicFramePr>
          <p:cNvPr id="60" name="Table 2"/>
          <p:cNvGraphicFramePr/>
          <p:nvPr/>
        </p:nvGraphicFramePr>
        <p:xfrm>
          <a:off x="320040" y="1961672"/>
          <a:ext cx="8458201" cy="1"/>
        </p:xfrm>
        <a:graphic>
          <a:graphicData uri="http://schemas.openxmlformats.org/drawingml/2006/table">
            <a:tbl>
              <a:tblPr firstRow="1" bandRow="1">
                <a:tableStyleId>{4C3C2611-4C71-4FC5-86AE-919BDF0F9419}</a:tableStyleId>
              </a:tblPr>
              <a:tblGrid>
                <a:gridCol w="1691640">
                  <a:extLst>
                    <a:ext uri="{9D8B030D-6E8A-4147-A177-3AD203B41FA5}">
                      <a16:colId xmlns:a16="http://schemas.microsoft.com/office/drawing/2014/main" val="20000"/>
                    </a:ext>
                  </a:extLst>
                </a:gridCol>
                <a:gridCol w="1691640">
                  <a:extLst>
                    <a:ext uri="{9D8B030D-6E8A-4147-A177-3AD203B41FA5}">
                      <a16:colId xmlns:a16="http://schemas.microsoft.com/office/drawing/2014/main" val="20001"/>
                    </a:ext>
                  </a:extLst>
                </a:gridCol>
                <a:gridCol w="1691640">
                  <a:extLst>
                    <a:ext uri="{9D8B030D-6E8A-4147-A177-3AD203B41FA5}">
                      <a16:colId xmlns:a16="http://schemas.microsoft.com/office/drawing/2014/main" val="20002"/>
                    </a:ext>
                  </a:extLst>
                </a:gridCol>
                <a:gridCol w="1691640">
                  <a:extLst>
                    <a:ext uri="{9D8B030D-6E8A-4147-A177-3AD203B41FA5}">
                      <a16:colId xmlns:a16="http://schemas.microsoft.com/office/drawing/2014/main" val="20003"/>
                    </a:ext>
                  </a:extLst>
                </a:gridCol>
                <a:gridCol w="1691640">
                  <a:extLst>
                    <a:ext uri="{9D8B030D-6E8A-4147-A177-3AD203B41FA5}">
                      <a16:colId xmlns:a16="http://schemas.microsoft.com/office/drawing/2014/main" val="20004"/>
                    </a:ext>
                  </a:extLst>
                </a:gridCol>
              </a:tblGrid>
              <a:tr h="189848">
                <a:tc>
                  <a:txBody>
                    <a:bodyPr/>
                    <a:lstStyle/>
                    <a:p>
                      <a:pPr algn="l" defTabSz="685800">
                        <a:lnSpc>
                          <a:spcPct val="130000"/>
                        </a:lnSpc>
                        <a:spcBef>
                          <a:spcPts val="200"/>
                        </a:spcBef>
                        <a:defRPr sz="1800" b="0">
                          <a:solidFill>
                            <a:srgbClr val="000000"/>
                          </a:solidFill>
                        </a:defRPr>
                      </a:pPr>
                      <a:r>
                        <a:rPr sz="1600" b="1">
                          <a:solidFill>
                            <a:srgbClr val="FFFFFF"/>
                          </a:solidFill>
                          <a:latin typeface="Arial"/>
                          <a:ea typeface="Arial"/>
                          <a:cs typeface="Arial"/>
                          <a:sym typeface="Arial"/>
                        </a:rPr>
                        <a:t>Subhead</a:t>
                      </a:r>
                    </a:p>
                  </a:txBody>
                  <a:tcPr marL="45720" marR="45720" anchor="ctr" horzOverflow="overflow">
                    <a:lnL w="19050">
                      <a:solidFill>
                        <a:srgbClr val="00539B"/>
                      </a:solidFill>
                    </a:lnL>
                    <a:lnR w="6350">
                      <a:solidFill>
                        <a:srgbClr val="00539B"/>
                      </a:solidFill>
                    </a:lnR>
                    <a:lnB w="12700">
                      <a:solidFill>
                        <a:srgbClr val="FFFFFF"/>
                      </a:solidFill>
                    </a:lnB>
                    <a:solidFill>
                      <a:srgbClr val="0069FF"/>
                    </a:solidFill>
                  </a:tcPr>
                </a:tc>
                <a:tc>
                  <a:txBody>
                    <a:bodyPr/>
                    <a:lstStyle/>
                    <a:p>
                      <a:pPr algn="ctr" defTabSz="685800">
                        <a:lnSpc>
                          <a:spcPct val="130000"/>
                        </a:lnSpc>
                        <a:defRPr sz="1800" b="0">
                          <a:solidFill>
                            <a:srgbClr val="000000"/>
                          </a:solidFill>
                        </a:defRPr>
                      </a:pPr>
                      <a:r>
                        <a:rPr sz="1400">
                          <a:latin typeface="Arial"/>
                          <a:ea typeface="Arial"/>
                          <a:cs typeface="Arial"/>
                          <a:sym typeface="Arial"/>
                        </a:rPr>
                        <a:t>Table text</a:t>
                      </a:r>
                    </a:p>
                  </a:txBody>
                  <a:tcPr marL="45720" marR="45720" anchor="ctr" horzOverflow="overflow">
                    <a:lnL w="6350">
                      <a:solidFill>
                        <a:srgbClr val="00539B"/>
                      </a:solidFill>
                    </a:lnL>
                    <a:lnR w="12700">
                      <a:miter lim="400000"/>
                    </a:lnR>
                    <a:lnB w="12700">
                      <a:miter lim="400000"/>
                    </a:lnB>
                    <a:solidFill>
                      <a:srgbClr val="DDDDDD"/>
                    </a:solidFill>
                  </a:tcPr>
                </a:tc>
                <a:tc>
                  <a:txBody>
                    <a:bodyPr/>
                    <a:lstStyle/>
                    <a:p>
                      <a:pPr algn="ctr" defTabSz="685800">
                        <a:lnSpc>
                          <a:spcPct val="130000"/>
                        </a:lnSpc>
                        <a:defRPr sz="1800" b="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lnB w="12700">
                      <a:miter lim="400000"/>
                    </a:lnB>
                    <a:solidFill>
                      <a:srgbClr val="DDDDDD"/>
                    </a:solidFill>
                  </a:tcPr>
                </a:tc>
                <a:tc>
                  <a:txBody>
                    <a:bodyPr/>
                    <a:lstStyle/>
                    <a:p>
                      <a:pPr algn="ctr" defTabSz="685800">
                        <a:lnSpc>
                          <a:spcPct val="130000"/>
                        </a:lnSpc>
                        <a:defRPr sz="1800" b="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lnB w="12700">
                      <a:miter lim="400000"/>
                    </a:lnB>
                    <a:solidFill>
                      <a:srgbClr val="DDDDDD"/>
                    </a:solidFill>
                  </a:tcPr>
                </a:tc>
                <a:tc>
                  <a:txBody>
                    <a:bodyPr/>
                    <a:lstStyle/>
                    <a:p>
                      <a:pPr algn="ctr" defTabSz="685800">
                        <a:lnSpc>
                          <a:spcPct val="130000"/>
                        </a:lnSpc>
                        <a:defRPr sz="1800" b="0">
                          <a:solidFill>
                            <a:srgbClr val="000000"/>
                          </a:solidFill>
                        </a:defRPr>
                      </a:pPr>
                      <a:r>
                        <a:rPr sz="1400">
                          <a:latin typeface="Arial"/>
                          <a:ea typeface="Arial"/>
                          <a:cs typeface="Arial"/>
                          <a:sym typeface="Arial"/>
                        </a:rPr>
                        <a:t>Table text</a:t>
                      </a:r>
                    </a:p>
                  </a:txBody>
                  <a:tcPr marL="45720" marR="45720" anchor="ctr" horzOverflow="overflow">
                    <a:lnL w="12700">
                      <a:miter lim="400000"/>
                    </a:lnL>
                    <a:lnB w="12700">
                      <a:miter lim="400000"/>
                    </a:lnB>
                    <a:solidFill>
                      <a:srgbClr val="DDDDDD"/>
                    </a:solidFill>
                  </a:tcPr>
                </a:tc>
                <a:extLst>
                  <a:ext uri="{0D108BD9-81ED-4DB2-BD59-A6C34878D82A}">
                    <a16:rowId xmlns:a16="http://schemas.microsoft.com/office/drawing/2014/main" val="10000"/>
                  </a:ext>
                </a:extLst>
              </a:tr>
              <a:tr h="189848">
                <a:tc>
                  <a:txBody>
                    <a:bodyPr/>
                    <a:lstStyle/>
                    <a:p>
                      <a:pPr algn="l" defTabSz="685800">
                        <a:lnSpc>
                          <a:spcPct val="130000"/>
                        </a:lnSpc>
                        <a:spcBef>
                          <a:spcPts val="200"/>
                        </a:spcBef>
                        <a:defRPr sz="1800">
                          <a:solidFill>
                            <a:srgbClr val="000000"/>
                          </a:solidFill>
                        </a:defRPr>
                      </a:pPr>
                      <a:r>
                        <a:rPr sz="1600" b="1">
                          <a:solidFill>
                            <a:srgbClr val="FFFFFF"/>
                          </a:solidFill>
                          <a:latin typeface="Arial"/>
                          <a:ea typeface="Arial"/>
                          <a:cs typeface="Arial"/>
                          <a:sym typeface="Arial"/>
                        </a:rPr>
                        <a:t>Subhead</a:t>
                      </a:r>
                    </a:p>
                  </a:txBody>
                  <a:tcPr marL="45720" marR="45720" anchor="ctr" horzOverflow="overflow">
                    <a:lnL w="19050">
                      <a:solidFill>
                        <a:srgbClr val="00539B"/>
                      </a:solidFill>
                    </a:lnL>
                    <a:lnR w="6350">
                      <a:solidFill>
                        <a:srgbClr val="00539B"/>
                      </a:solidFill>
                    </a:lnR>
                    <a:lnT w="12700">
                      <a:solidFill>
                        <a:srgbClr val="FFFFFF"/>
                      </a:solidFill>
                    </a:lnT>
                    <a:solidFill>
                      <a:srgbClr val="0069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6350">
                      <a:solidFill>
                        <a:srgbClr val="00539B"/>
                      </a:solidFill>
                    </a:lnL>
                    <a:lnR w="12700">
                      <a:miter lim="400000"/>
                    </a:lnR>
                    <a:lnT w="12700">
                      <a:miter lim="400000"/>
                    </a:lnT>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lnT w="12700">
                      <a:miter lim="400000"/>
                    </a:lnT>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lnT w="12700">
                      <a:miter lim="400000"/>
                    </a:lnT>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T w="12700">
                      <a:miter lim="400000"/>
                    </a:lnT>
                    <a:solidFill>
                      <a:srgbClr val="FFFFFF"/>
                    </a:solidFill>
                  </a:tcPr>
                </a:tc>
                <a:extLst>
                  <a:ext uri="{0D108BD9-81ED-4DB2-BD59-A6C34878D82A}">
                    <a16:rowId xmlns:a16="http://schemas.microsoft.com/office/drawing/2014/main" val="10001"/>
                  </a:ext>
                </a:extLst>
              </a:tr>
              <a:tr h="189848">
                <a:tc>
                  <a:txBody>
                    <a:bodyPr/>
                    <a:lstStyle/>
                    <a:p>
                      <a:pPr algn="l" defTabSz="685800">
                        <a:lnSpc>
                          <a:spcPct val="130000"/>
                        </a:lnSpc>
                        <a:spcBef>
                          <a:spcPts val="200"/>
                        </a:spcBef>
                        <a:defRPr sz="1800">
                          <a:solidFill>
                            <a:srgbClr val="000000"/>
                          </a:solidFill>
                        </a:defRPr>
                      </a:pPr>
                      <a:r>
                        <a:rPr sz="1600" b="1">
                          <a:solidFill>
                            <a:srgbClr val="FFFFFF"/>
                          </a:solidFill>
                          <a:latin typeface="Arial"/>
                          <a:ea typeface="Arial"/>
                          <a:cs typeface="Arial"/>
                          <a:sym typeface="Arial"/>
                        </a:rPr>
                        <a:t>Subhead</a:t>
                      </a:r>
                    </a:p>
                  </a:txBody>
                  <a:tcPr marL="45720" marR="45720" anchor="ctr" horzOverflow="overflow">
                    <a:lnL w="19050">
                      <a:solidFill>
                        <a:srgbClr val="00539B"/>
                      </a:solidFill>
                    </a:lnL>
                    <a:lnR w="6350">
                      <a:solidFill>
                        <a:srgbClr val="00539B"/>
                      </a:solidFill>
                    </a:lnR>
                    <a:solidFill>
                      <a:srgbClr val="0069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6350">
                      <a:solidFill>
                        <a:srgbClr val="00539B"/>
                      </a:solidFill>
                    </a:lnL>
                    <a:lnR w="12700">
                      <a:miter lim="400000"/>
                    </a:lnR>
                    <a:solidFill>
                      <a:srgbClr val="DDDDDD"/>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solidFill>
                      <a:srgbClr val="DDDDDD"/>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solidFill>
                      <a:srgbClr val="DDDDDD"/>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solidFill>
                      <a:srgbClr val="DDDDDD"/>
                    </a:solidFill>
                  </a:tcPr>
                </a:tc>
                <a:extLst>
                  <a:ext uri="{0D108BD9-81ED-4DB2-BD59-A6C34878D82A}">
                    <a16:rowId xmlns:a16="http://schemas.microsoft.com/office/drawing/2014/main" val="10002"/>
                  </a:ext>
                </a:extLst>
              </a:tr>
              <a:tr h="189848">
                <a:tc>
                  <a:txBody>
                    <a:bodyPr/>
                    <a:lstStyle/>
                    <a:p>
                      <a:pPr algn="l" defTabSz="685800">
                        <a:lnSpc>
                          <a:spcPct val="130000"/>
                        </a:lnSpc>
                        <a:spcBef>
                          <a:spcPts val="200"/>
                        </a:spcBef>
                        <a:defRPr sz="1800">
                          <a:solidFill>
                            <a:srgbClr val="000000"/>
                          </a:solidFill>
                        </a:defRPr>
                      </a:pPr>
                      <a:r>
                        <a:rPr sz="1600" b="1">
                          <a:solidFill>
                            <a:srgbClr val="FFFFFF"/>
                          </a:solidFill>
                          <a:latin typeface="Arial"/>
                          <a:ea typeface="Arial"/>
                          <a:cs typeface="Arial"/>
                          <a:sym typeface="Arial"/>
                        </a:rPr>
                        <a:t>Subhead</a:t>
                      </a:r>
                    </a:p>
                  </a:txBody>
                  <a:tcPr marL="45720" marR="45720" anchor="ctr" horzOverflow="overflow">
                    <a:lnL w="19050">
                      <a:solidFill>
                        <a:srgbClr val="00539B"/>
                      </a:solidFill>
                    </a:lnL>
                    <a:lnR w="6350">
                      <a:solidFill>
                        <a:srgbClr val="00539B"/>
                      </a:solidFill>
                    </a:lnR>
                    <a:solidFill>
                      <a:srgbClr val="0069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6350">
                      <a:solidFill>
                        <a:srgbClr val="00539B"/>
                      </a:solidFill>
                    </a:lnL>
                    <a:lnR w="12700">
                      <a:miter lim="400000"/>
                    </a:lnR>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solidFill>
                      <a:srgbClr val="FFFFFF"/>
                    </a:solidFill>
                  </a:tcPr>
                </a:tc>
                <a:extLst>
                  <a:ext uri="{0D108BD9-81ED-4DB2-BD59-A6C34878D82A}">
                    <a16:rowId xmlns:a16="http://schemas.microsoft.com/office/drawing/2014/main" val="10003"/>
                  </a:ext>
                </a:extLst>
              </a:tr>
              <a:tr h="189848">
                <a:tc>
                  <a:txBody>
                    <a:bodyPr/>
                    <a:lstStyle/>
                    <a:p>
                      <a:pPr algn="l" defTabSz="685800">
                        <a:lnSpc>
                          <a:spcPct val="130000"/>
                        </a:lnSpc>
                        <a:spcBef>
                          <a:spcPts val="200"/>
                        </a:spcBef>
                        <a:defRPr sz="1800">
                          <a:solidFill>
                            <a:srgbClr val="000000"/>
                          </a:solidFill>
                        </a:defRPr>
                      </a:pPr>
                      <a:r>
                        <a:rPr sz="1600" b="1">
                          <a:solidFill>
                            <a:srgbClr val="FFFFFF"/>
                          </a:solidFill>
                          <a:latin typeface="Arial"/>
                          <a:ea typeface="Arial"/>
                          <a:cs typeface="Arial"/>
                          <a:sym typeface="Arial"/>
                        </a:rPr>
                        <a:t>Subhead</a:t>
                      </a:r>
                    </a:p>
                  </a:txBody>
                  <a:tcPr marL="45720" marR="45720" anchor="ctr" horzOverflow="overflow">
                    <a:lnL w="19050">
                      <a:solidFill>
                        <a:srgbClr val="00539B"/>
                      </a:solidFill>
                    </a:lnL>
                    <a:lnR w="6350">
                      <a:solidFill>
                        <a:srgbClr val="00539B"/>
                      </a:solidFill>
                    </a:lnR>
                    <a:solidFill>
                      <a:srgbClr val="0069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6350">
                      <a:solidFill>
                        <a:srgbClr val="00539B"/>
                      </a:solidFill>
                    </a:lnL>
                    <a:lnR w="12700">
                      <a:miter lim="400000"/>
                    </a:lnR>
                    <a:solidFill>
                      <a:srgbClr val="DDDDDD"/>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solidFill>
                      <a:srgbClr val="DDDDDD"/>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solidFill>
                      <a:srgbClr val="DDDDDD"/>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solidFill>
                      <a:srgbClr val="DDDDDD"/>
                    </a:solidFill>
                  </a:tcPr>
                </a:tc>
                <a:extLst>
                  <a:ext uri="{0D108BD9-81ED-4DB2-BD59-A6C34878D82A}">
                    <a16:rowId xmlns:a16="http://schemas.microsoft.com/office/drawing/2014/main" val="10004"/>
                  </a:ext>
                </a:extLst>
              </a:tr>
              <a:tr h="189848">
                <a:tc>
                  <a:txBody>
                    <a:bodyPr/>
                    <a:lstStyle/>
                    <a:p>
                      <a:pPr algn="l" defTabSz="685800">
                        <a:lnSpc>
                          <a:spcPct val="130000"/>
                        </a:lnSpc>
                        <a:spcBef>
                          <a:spcPts val="200"/>
                        </a:spcBef>
                        <a:defRPr sz="1800">
                          <a:solidFill>
                            <a:srgbClr val="000000"/>
                          </a:solidFill>
                        </a:defRPr>
                      </a:pPr>
                      <a:r>
                        <a:rPr sz="1600" b="1">
                          <a:solidFill>
                            <a:srgbClr val="FFFFFF"/>
                          </a:solidFill>
                          <a:latin typeface="Arial"/>
                          <a:ea typeface="Arial"/>
                          <a:cs typeface="Arial"/>
                          <a:sym typeface="Arial"/>
                        </a:rPr>
                        <a:t>Subhead</a:t>
                      </a:r>
                    </a:p>
                  </a:txBody>
                  <a:tcPr marL="45720" marR="45720" anchor="ctr" horzOverflow="overflow">
                    <a:lnL w="19050">
                      <a:solidFill>
                        <a:srgbClr val="00539B"/>
                      </a:solidFill>
                    </a:lnL>
                    <a:lnR w="6350">
                      <a:solidFill>
                        <a:srgbClr val="00539B"/>
                      </a:solidFill>
                    </a:lnR>
                    <a:solidFill>
                      <a:srgbClr val="0069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6350">
                      <a:solidFill>
                        <a:srgbClr val="00539B"/>
                      </a:solidFill>
                    </a:lnL>
                    <a:lnR w="12700">
                      <a:miter lim="400000"/>
                    </a:lnR>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solidFill>
                      <a:srgbClr val="FFFF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solidFill>
                      <a:srgbClr val="FFFFFF"/>
                    </a:solidFill>
                  </a:tcPr>
                </a:tc>
                <a:extLst>
                  <a:ext uri="{0D108BD9-81ED-4DB2-BD59-A6C34878D82A}">
                    <a16:rowId xmlns:a16="http://schemas.microsoft.com/office/drawing/2014/main" val="10005"/>
                  </a:ext>
                </a:extLst>
              </a:tr>
              <a:tr h="189848">
                <a:tc>
                  <a:txBody>
                    <a:bodyPr/>
                    <a:lstStyle/>
                    <a:p>
                      <a:pPr algn="l" defTabSz="685800">
                        <a:lnSpc>
                          <a:spcPct val="130000"/>
                        </a:lnSpc>
                        <a:spcBef>
                          <a:spcPts val="200"/>
                        </a:spcBef>
                        <a:defRPr sz="1800">
                          <a:solidFill>
                            <a:srgbClr val="000000"/>
                          </a:solidFill>
                        </a:defRPr>
                      </a:pPr>
                      <a:r>
                        <a:rPr sz="1600" b="1">
                          <a:solidFill>
                            <a:srgbClr val="FFFFFF"/>
                          </a:solidFill>
                          <a:latin typeface="Arial"/>
                          <a:ea typeface="Arial"/>
                          <a:cs typeface="Arial"/>
                          <a:sym typeface="Arial"/>
                        </a:rPr>
                        <a:t>Subhead</a:t>
                      </a:r>
                    </a:p>
                  </a:txBody>
                  <a:tcPr marL="45720" marR="45720" anchor="ctr" horzOverflow="overflow">
                    <a:lnL w="19050">
                      <a:solidFill>
                        <a:srgbClr val="00539B"/>
                      </a:solidFill>
                    </a:lnL>
                    <a:lnR w="6350">
                      <a:solidFill>
                        <a:srgbClr val="00539B"/>
                      </a:solidFill>
                    </a:lnR>
                    <a:lnB w="19050">
                      <a:solidFill>
                        <a:srgbClr val="00539B"/>
                      </a:solidFill>
                    </a:lnB>
                    <a:solidFill>
                      <a:srgbClr val="0069FF"/>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6350">
                      <a:solidFill>
                        <a:srgbClr val="00539B"/>
                      </a:solidFill>
                    </a:lnL>
                    <a:lnR w="12700">
                      <a:miter lim="400000"/>
                    </a:lnR>
                    <a:lnB w="19050">
                      <a:solidFill>
                        <a:srgbClr val="00539B"/>
                      </a:solidFill>
                    </a:lnB>
                    <a:solidFill>
                      <a:srgbClr val="DDDDDD"/>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lnB w="19050">
                      <a:solidFill>
                        <a:srgbClr val="00539B"/>
                      </a:solidFill>
                    </a:lnB>
                    <a:solidFill>
                      <a:srgbClr val="DDDDDD"/>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R w="12700">
                      <a:miter lim="400000"/>
                    </a:lnR>
                    <a:lnB w="19050">
                      <a:solidFill>
                        <a:srgbClr val="00539B"/>
                      </a:solidFill>
                    </a:lnB>
                    <a:solidFill>
                      <a:srgbClr val="DDDDDD"/>
                    </a:solidFill>
                  </a:tcPr>
                </a:tc>
                <a:tc>
                  <a:txBody>
                    <a:bodyPr/>
                    <a:lstStyle/>
                    <a:p>
                      <a:pPr algn="ctr" defTabSz="685800">
                        <a:lnSpc>
                          <a:spcPct val="130000"/>
                        </a:lnSpc>
                        <a:defRPr sz="1800">
                          <a:solidFill>
                            <a:srgbClr val="000000"/>
                          </a:solidFill>
                        </a:defRPr>
                      </a:pPr>
                      <a:r>
                        <a:rPr sz="1400">
                          <a:latin typeface="Arial"/>
                          <a:ea typeface="Arial"/>
                          <a:cs typeface="Arial"/>
                          <a:sym typeface="Arial"/>
                        </a:rPr>
                        <a:t>Table text</a:t>
                      </a:r>
                    </a:p>
                  </a:txBody>
                  <a:tcPr marL="45720" marR="45720" anchor="ctr" horzOverflow="overflow">
                    <a:lnL w="12700">
                      <a:miter lim="400000"/>
                    </a:lnL>
                    <a:lnB w="19050">
                      <a:solidFill>
                        <a:srgbClr val="00539B"/>
                      </a:solidFill>
                    </a:lnB>
                    <a:solidFill>
                      <a:srgbClr val="DDDDDD"/>
                    </a:solidFill>
                  </a:tcPr>
                </a:tc>
                <a:extLst>
                  <a:ext uri="{0D108BD9-81ED-4DB2-BD59-A6C34878D82A}">
                    <a16:rowId xmlns:a16="http://schemas.microsoft.com/office/drawing/2014/main" val="10006"/>
                  </a:ext>
                </a:extLst>
              </a:tr>
            </a:tbl>
          </a:graphicData>
        </a:graphic>
      </p:graphicFrame>
      <p:sp>
        <p:nvSpPr>
          <p:cNvPr id="6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2" name="Title Text"/>
          <p:cNvSpPr txBox="1"/>
          <p:nvPr/>
        </p:nvSpPr>
        <p:spPr>
          <a:xfrm>
            <a:off x="342900" y="668019"/>
            <a:ext cx="8458200"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normAutofit/>
          </a:bodyPr>
          <a:lstStyle>
            <a:lvl1pPr algn="l" defTabSz="685800">
              <a:lnSpc>
                <a:spcPct val="90000"/>
              </a:lnSpc>
              <a:defRPr sz="3200"/>
            </a:lvl1pPr>
          </a:lstStyle>
          <a:p>
            <a:r>
              <a:t>Title Text</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hank You">
    <p:spTree>
      <p:nvGrpSpPr>
        <p:cNvPr id="1" name=""/>
        <p:cNvGrpSpPr/>
        <p:nvPr/>
      </p:nvGrpSpPr>
      <p:grpSpPr>
        <a:xfrm>
          <a:off x="0" y="0"/>
          <a:ext cx="0" cy="0"/>
          <a:chOff x="0" y="0"/>
          <a:chExt cx="0" cy="0"/>
        </a:xfrm>
      </p:grpSpPr>
      <p:sp>
        <p:nvSpPr>
          <p:cNvPr id="6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9"/>
          <a:srcRect/>
          <a:stretch>
            <a:fillRect/>
          </a:stretch>
        </a:blip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20040" y="274320"/>
            <a:ext cx="8458201"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normAutofit/>
          </a:bodyPr>
          <a:lstStyle/>
          <a:p>
            <a:r>
              <a:t>Title Text</a:t>
            </a:r>
          </a:p>
        </p:txBody>
      </p:sp>
      <p:sp>
        <p:nvSpPr>
          <p:cNvPr id="3" name="Body Level One…"/>
          <p:cNvSpPr txBox="1">
            <a:spLocks noGrp="1"/>
          </p:cNvSpPr>
          <p:nvPr>
            <p:ph type="body" idx="1"/>
          </p:nvPr>
        </p:nvSpPr>
        <p:spPr>
          <a:xfrm>
            <a:off x="320040" y="1371600"/>
            <a:ext cx="8458201" cy="50292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8553496" y="-10160"/>
            <a:ext cx="289714" cy="294641"/>
          </a:xfrm>
          <a:prstGeom prst="rect">
            <a:avLst/>
          </a:prstGeom>
          <a:ln w="12700">
            <a:miter lim="400000"/>
          </a:ln>
        </p:spPr>
        <p:txBody>
          <a:bodyPr wrap="none" lIns="45719" rIns="45719" anchor="ctr">
            <a:spAutoFit/>
          </a:body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ransition spd="med"/>
  <p:txStyles>
    <p:titleStyle>
      <a:lvl1pPr marL="0" marR="0" indent="0" algn="l" defTabSz="685800" rtl="0" latinLnBrk="0">
        <a:lnSpc>
          <a:spcPct val="90000"/>
        </a:lnSpc>
        <a:spcBef>
          <a:spcPts val="0"/>
        </a:spcBef>
        <a:spcAft>
          <a:spcPts val="0"/>
        </a:spcAft>
        <a:buClrTx/>
        <a:buSzTx/>
        <a:buFontTx/>
        <a:buNone/>
        <a:tabLst/>
        <a:defRPr sz="3200" b="0" i="0" u="none" strike="noStrike" cap="none" spc="0" baseline="0">
          <a:ln>
            <a:noFill/>
          </a:ln>
          <a:solidFill>
            <a:srgbClr val="000000"/>
          </a:solidFill>
          <a:uFillTx/>
          <a:latin typeface="Neue Haas Grotesk Text Pro 75 B"/>
          <a:ea typeface="Neue Haas Grotesk Text Pro 75 B"/>
          <a:cs typeface="Neue Haas Grotesk Text Pro 75 B"/>
          <a:sym typeface="Neue Haas Grotesk Text Pro 75 B"/>
        </a:defRPr>
      </a:lvl1pPr>
      <a:lvl2pPr marL="0" marR="0" indent="0" algn="l" defTabSz="685800" rtl="0" latinLnBrk="0">
        <a:lnSpc>
          <a:spcPct val="90000"/>
        </a:lnSpc>
        <a:spcBef>
          <a:spcPts val="0"/>
        </a:spcBef>
        <a:spcAft>
          <a:spcPts val="0"/>
        </a:spcAft>
        <a:buClrTx/>
        <a:buSzTx/>
        <a:buFontTx/>
        <a:buNone/>
        <a:tabLst/>
        <a:defRPr sz="3200" b="0" i="0" u="none" strike="noStrike" cap="none" spc="0" baseline="0">
          <a:ln>
            <a:noFill/>
          </a:ln>
          <a:solidFill>
            <a:srgbClr val="000000"/>
          </a:solidFill>
          <a:uFillTx/>
          <a:latin typeface="Neue Haas Grotesk Text Pro 75 B"/>
          <a:ea typeface="Neue Haas Grotesk Text Pro 75 B"/>
          <a:cs typeface="Neue Haas Grotesk Text Pro 75 B"/>
          <a:sym typeface="Neue Haas Grotesk Text Pro 75 B"/>
        </a:defRPr>
      </a:lvl2pPr>
      <a:lvl3pPr marL="0" marR="0" indent="0" algn="l" defTabSz="685800" rtl="0" latinLnBrk="0">
        <a:lnSpc>
          <a:spcPct val="90000"/>
        </a:lnSpc>
        <a:spcBef>
          <a:spcPts val="0"/>
        </a:spcBef>
        <a:spcAft>
          <a:spcPts val="0"/>
        </a:spcAft>
        <a:buClrTx/>
        <a:buSzTx/>
        <a:buFontTx/>
        <a:buNone/>
        <a:tabLst/>
        <a:defRPr sz="3200" b="0" i="0" u="none" strike="noStrike" cap="none" spc="0" baseline="0">
          <a:ln>
            <a:noFill/>
          </a:ln>
          <a:solidFill>
            <a:srgbClr val="000000"/>
          </a:solidFill>
          <a:uFillTx/>
          <a:latin typeface="Neue Haas Grotesk Text Pro 75 B"/>
          <a:ea typeface="Neue Haas Grotesk Text Pro 75 B"/>
          <a:cs typeface="Neue Haas Grotesk Text Pro 75 B"/>
          <a:sym typeface="Neue Haas Grotesk Text Pro 75 B"/>
        </a:defRPr>
      </a:lvl3pPr>
      <a:lvl4pPr marL="0" marR="0" indent="0" algn="l" defTabSz="685800" rtl="0" latinLnBrk="0">
        <a:lnSpc>
          <a:spcPct val="90000"/>
        </a:lnSpc>
        <a:spcBef>
          <a:spcPts val="0"/>
        </a:spcBef>
        <a:spcAft>
          <a:spcPts val="0"/>
        </a:spcAft>
        <a:buClrTx/>
        <a:buSzTx/>
        <a:buFontTx/>
        <a:buNone/>
        <a:tabLst/>
        <a:defRPr sz="3200" b="0" i="0" u="none" strike="noStrike" cap="none" spc="0" baseline="0">
          <a:ln>
            <a:noFill/>
          </a:ln>
          <a:solidFill>
            <a:srgbClr val="000000"/>
          </a:solidFill>
          <a:uFillTx/>
          <a:latin typeface="Neue Haas Grotesk Text Pro 75 B"/>
          <a:ea typeface="Neue Haas Grotesk Text Pro 75 B"/>
          <a:cs typeface="Neue Haas Grotesk Text Pro 75 B"/>
          <a:sym typeface="Neue Haas Grotesk Text Pro 75 B"/>
        </a:defRPr>
      </a:lvl4pPr>
      <a:lvl5pPr marL="0" marR="0" indent="0" algn="l" defTabSz="685800" rtl="0" latinLnBrk="0">
        <a:lnSpc>
          <a:spcPct val="90000"/>
        </a:lnSpc>
        <a:spcBef>
          <a:spcPts val="0"/>
        </a:spcBef>
        <a:spcAft>
          <a:spcPts val="0"/>
        </a:spcAft>
        <a:buClrTx/>
        <a:buSzTx/>
        <a:buFontTx/>
        <a:buNone/>
        <a:tabLst/>
        <a:defRPr sz="3200" b="0" i="0" u="none" strike="noStrike" cap="none" spc="0" baseline="0">
          <a:ln>
            <a:noFill/>
          </a:ln>
          <a:solidFill>
            <a:srgbClr val="000000"/>
          </a:solidFill>
          <a:uFillTx/>
          <a:latin typeface="Neue Haas Grotesk Text Pro 75 B"/>
          <a:ea typeface="Neue Haas Grotesk Text Pro 75 B"/>
          <a:cs typeface="Neue Haas Grotesk Text Pro 75 B"/>
          <a:sym typeface="Neue Haas Grotesk Text Pro 75 B"/>
        </a:defRPr>
      </a:lvl5pPr>
      <a:lvl6pPr marL="0" marR="0" indent="0" algn="l" defTabSz="685800" rtl="0" latinLnBrk="0">
        <a:lnSpc>
          <a:spcPct val="90000"/>
        </a:lnSpc>
        <a:spcBef>
          <a:spcPts val="0"/>
        </a:spcBef>
        <a:spcAft>
          <a:spcPts val="0"/>
        </a:spcAft>
        <a:buClrTx/>
        <a:buSzTx/>
        <a:buFontTx/>
        <a:buNone/>
        <a:tabLst/>
        <a:defRPr sz="3200" b="0" i="0" u="none" strike="noStrike" cap="none" spc="0" baseline="0">
          <a:ln>
            <a:noFill/>
          </a:ln>
          <a:solidFill>
            <a:srgbClr val="000000"/>
          </a:solidFill>
          <a:uFillTx/>
          <a:latin typeface="Neue Haas Grotesk Text Pro 75 B"/>
          <a:ea typeface="Neue Haas Grotesk Text Pro 75 B"/>
          <a:cs typeface="Neue Haas Grotesk Text Pro 75 B"/>
          <a:sym typeface="Neue Haas Grotesk Text Pro 75 B"/>
        </a:defRPr>
      </a:lvl6pPr>
      <a:lvl7pPr marL="0" marR="0" indent="0" algn="l" defTabSz="685800" rtl="0" latinLnBrk="0">
        <a:lnSpc>
          <a:spcPct val="90000"/>
        </a:lnSpc>
        <a:spcBef>
          <a:spcPts val="0"/>
        </a:spcBef>
        <a:spcAft>
          <a:spcPts val="0"/>
        </a:spcAft>
        <a:buClrTx/>
        <a:buSzTx/>
        <a:buFontTx/>
        <a:buNone/>
        <a:tabLst/>
        <a:defRPr sz="3200" b="0" i="0" u="none" strike="noStrike" cap="none" spc="0" baseline="0">
          <a:ln>
            <a:noFill/>
          </a:ln>
          <a:solidFill>
            <a:srgbClr val="000000"/>
          </a:solidFill>
          <a:uFillTx/>
          <a:latin typeface="Neue Haas Grotesk Text Pro 75 B"/>
          <a:ea typeface="Neue Haas Grotesk Text Pro 75 B"/>
          <a:cs typeface="Neue Haas Grotesk Text Pro 75 B"/>
          <a:sym typeface="Neue Haas Grotesk Text Pro 75 B"/>
        </a:defRPr>
      </a:lvl7pPr>
      <a:lvl8pPr marL="0" marR="0" indent="0" algn="l" defTabSz="685800" rtl="0" latinLnBrk="0">
        <a:lnSpc>
          <a:spcPct val="90000"/>
        </a:lnSpc>
        <a:spcBef>
          <a:spcPts val="0"/>
        </a:spcBef>
        <a:spcAft>
          <a:spcPts val="0"/>
        </a:spcAft>
        <a:buClrTx/>
        <a:buSzTx/>
        <a:buFontTx/>
        <a:buNone/>
        <a:tabLst/>
        <a:defRPr sz="3200" b="0" i="0" u="none" strike="noStrike" cap="none" spc="0" baseline="0">
          <a:ln>
            <a:noFill/>
          </a:ln>
          <a:solidFill>
            <a:srgbClr val="000000"/>
          </a:solidFill>
          <a:uFillTx/>
          <a:latin typeface="Neue Haas Grotesk Text Pro 75 B"/>
          <a:ea typeface="Neue Haas Grotesk Text Pro 75 B"/>
          <a:cs typeface="Neue Haas Grotesk Text Pro 75 B"/>
          <a:sym typeface="Neue Haas Grotesk Text Pro 75 B"/>
        </a:defRPr>
      </a:lvl8pPr>
      <a:lvl9pPr marL="0" marR="0" indent="0" algn="l" defTabSz="685800" rtl="0" latinLnBrk="0">
        <a:lnSpc>
          <a:spcPct val="90000"/>
        </a:lnSpc>
        <a:spcBef>
          <a:spcPts val="0"/>
        </a:spcBef>
        <a:spcAft>
          <a:spcPts val="0"/>
        </a:spcAft>
        <a:buClrTx/>
        <a:buSzTx/>
        <a:buFontTx/>
        <a:buNone/>
        <a:tabLst/>
        <a:defRPr sz="3200" b="0" i="0" u="none" strike="noStrike" cap="none" spc="0" baseline="0">
          <a:ln>
            <a:noFill/>
          </a:ln>
          <a:solidFill>
            <a:srgbClr val="000000"/>
          </a:solidFill>
          <a:uFillTx/>
          <a:latin typeface="Neue Haas Grotesk Text Pro 75 B"/>
          <a:ea typeface="Neue Haas Grotesk Text Pro 75 B"/>
          <a:cs typeface="Neue Haas Grotesk Text Pro 75 B"/>
          <a:sym typeface="Neue Haas Grotesk Text Pro 75 B"/>
        </a:defRPr>
      </a:lvl9pPr>
    </p:titleStyle>
    <p:bodyStyle>
      <a:lvl1pPr marL="0" marR="0" indent="0" algn="l" defTabSz="685800" rtl="0" latinLnBrk="0">
        <a:lnSpc>
          <a:spcPct val="110000"/>
        </a:lnSpc>
        <a:spcBef>
          <a:spcPts val="600"/>
        </a:spcBef>
        <a:spcAft>
          <a:spcPts val="0"/>
        </a:spcAft>
        <a:buClrTx/>
        <a:buSzTx/>
        <a:buFontTx/>
        <a:buNone/>
        <a:tabLst/>
        <a:defRPr sz="1900" b="0" i="0" u="none" strike="noStrike" cap="none" spc="0" baseline="0">
          <a:ln>
            <a:noFill/>
          </a:ln>
          <a:solidFill>
            <a:srgbClr val="000000"/>
          </a:solidFill>
          <a:uFillTx/>
          <a:latin typeface="+mn-lt"/>
          <a:ea typeface="+mn-ea"/>
          <a:cs typeface="+mn-cs"/>
          <a:sym typeface="Neue Haas Grotesk Text Pro 55 R"/>
        </a:defRPr>
      </a:lvl1pPr>
      <a:lvl2pPr marL="217170" marR="0" indent="-217170" algn="l" defTabSz="685800" rtl="0" latinLnBrk="0">
        <a:lnSpc>
          <a:spcPct val="110000"/>
        </a:lnSpc>
        <a:spcBef>
          <a:spcPts val="600"/>
        </a:spcBef>
        <a:spcAft>
          <a:spcPts val="0"/>
        </a:spcAft>
        <a:buClrTx/>
        <a:buSzPct val="80000"/>
        <a:buFontTx/>
        <a:buChar char="♦"/>
        <a:tabLst/>
        <a:defRPr sz="1900" b="0" i="0" u="none" strike="noStrike" cap="none" spc="0" baseline="0">
          <a:ln>
            <a:noFill/>
          </a:ln>
          <a:solidFill>
            <a:srgbClr val="000000"/>
          </a:solidFill>
          <a:uFillTx/>
          <a:latin typeface="+mn-lt"/>
          <a:ea typeface="+mn-ea"/>
          <a:cs typeface="+mn-cs"/>
          <a:sym typeface="Neue Haas Grotesk Text Pro 55 R"/>
        </a:defRPr>
      </a:lvl2pPr>
      <a:lvl3pPr marL="511232" marR="0" indent="-236912" algn="l" defTabSz="685800" rtl="0" latinLnBrk="0">
        <a:lnSpc>
          <a:spcPct val="110000"/>
        </a:lnSpc>
        <a:spcBef>
          <a:spcPts val="600"/>
        </a:spcBef>
        <a:spcAft>
          <a:spcPts val="0"/>
        </a:spcAft>
        <a:buClrTx/>
        <a:buSzPct val="100000"/>
        <a:buFontTx/>
        <a:buChar char="▪"/>
        <a:tabLst/>
        <a:defRPr sz="1900" b="0" i="0" u="none" strike="noStrike" cap="none" spc="0" baseline="0">
          <a:ln>
            <a:noFill/>
          </a:ln>
          <a:solidFill>
            <a:srgbClr val="000000"/>
          </a:solidFill>
          <a:uFillTx/>
          <a:latin typeface="+mn-lt"/>
          <a:ea typeface="+mn-ea"/>
          <a:cs typeface="+mn-cs"/>
          <a:sym typeface="Neue Haas Grotesk Text Pro 55 R"/>
        </a:defRPr>
      </a:lvl3pPr>
      <a:lvl4pPr marL="838200" marR="0" indent="-289559" algn="l" defTabSz="685800" rtl="0" latinLnBrk="0">
        <a:lnSpc>
          <a:spcPct val="110000"/>
        </a:lnSpc>
        <a:spcBef>
          <a:spcPts val="600"/>
        </a:spcBef>
        <a:spcAft>
          <a:spcPts val="0"/>
        </a:spcAft>
        <a:buClrTx/>
        <a:buSzPct val="120000"/>
        <a:buFontTx/>
        <a:buChar char="•"/>
        <a:tabLst/>
        <a:defRPr sz="1900" b="0" i="0" u="none" strike="noStrike" cap="none" spc="0" baseline="0">
          <a:ln>
            <a:noFill/>
          </a:ln>
          <a:solidFill>
            <a:srgbClr val="000000"/>
          </a:solidFill>
          <a:uFillTx/>
          <a:latin typeface="+mn-lt"/>
          <a:ea typeface="+mn-ea"/>
          <a:cs typeface="+mn-cs"/>
          <a:sym typeface="Neue Haas Grotesk Text Pro 55 R"/>
        </a:defRPr>
      </a:lvl4pPr>
      <a:lvl5pPr marL="1622180" marR="0" indent="-250580" algn="l" defTabSz="685800" rtl="0" latinLnBrk="0">
        <a:lnSpc>
          <a:spcPct val="110000"/>
        </a:lnSpc>
        <a:spcBef>
          <a:spcPts val="600"/>
        </a:spcBef>
        <a:spcAft>
          <a:spcPts val="0"/>
        </a:spcAft>
        <a:buClrTx/>
        <a:buSzPct val="100000"/>
        <a:buFontTx/>
        <a:buChar char="•"/>
        <a:tabLst/>
        <a:defRPr sz="1900" b="0" i="0" u="none" strike="noStrike" cap="none" spc="0" baseline="0">
          <a:ln>
            <a:noFill/>
          </a:ln>
          <a:solidFill>
            <a:srgbClr val="000000"/>
          </a:solidFill>
          <a:uFillTx/>
          <a:latin typeface="+mn-lt"/>
          <a:ea typeface="+mn-ea"/>
          <a:cs typeface="+mn-cs"/>
          <a:sym typeface="Neue Haas Grotesk Text Pro 55 R"/>
        </a:defRPr>
      </a:lvl5pPr>
      <a:lvl6pPr marL="1965080" marR="0" indent="-250580" algn="l" defTabSz="685800" rtl="0" latinLnBrk="0">
        <a:lnSpc>
          <a:spcPct val="110000"/>
        </a:lnSpc>
        <a:spcBef>
          <a:spcPts val="600"/>
        </a:spcBef>
        <a:spcAft>
          <a:spcPts val="0"/>
        </a:spcAft>
        <a:buClrTx/>
        <a:buSzPct val="100000"/>
        <a:buFontTx/>
        <a:buChar char="•"/>
        <a:tabLst/>
        <a:defRPr sz="1900" b="0" i="0" u="none" strike="noStrike" cap="none" spc="0" baseline="0">
          <a:ln>
            <a:noFill/>
          </a:ln>
          <a:solidFill>
            <a:srgbClr val="000000"/>
          </a:solidFill>
          <a:uFillTx/>
          <a:latin typeface="+mn-lt"/>
          <a:ea typeface="+mn-ea"/>
          <a:cs typeface="+mn-cs"/>
          <a:sym typeface="Neue Haas Grotesk Text Pro 55 R"/>
        </a:defRPr>
      </a:lvl6pPr>
      <a:lvl7pPr marL="2307980" marR="0" indent="-250580" algn="l" defTabSz="685800" rtl="0" latinLnBrk="0">
        <a:lnSpc>
          <a:spcPct val="110000"/>
        </a:lnSpc>
        <a:spcBef>
          <a:spcPts val="600"/>
        </a:spcBef>
        <a:spcAft>
          <a:spcPts val="0"/>
        </a:spcAft>
        <a:buClrTx/>
        <a:buSzPct val="100000"/>
        <a:buFontTx/>
        <a:buChar char="•"/>
        <a:tabLst/>
        <a:defRPr sz="1900" b="0" i="0" u="none" strike="noStrike" cap="none" spc="0" baseline="0">
          <a:ln>
            <a:noFill/>
          </a:ln>
          <a:solidFill>
            <a:srgbClr val="000000"/>
          </a:solidFill>
          <a:uFillTx/>
          <a:latin typeface="+mn-lt"/>
          <a:ea typeface="+mn-ea"/>
          <a:cs typeface="+mn-cs"/>
          <a:sym typeface="Neue Haas Grotesk Text Pro 55 R"/>
        </a:defRPr>
      </a:lvl7pPr>
      <a:lvl8pPr marL="2650880" marR="0" indent="-250580" algn="l" defTabSz="685800" rtl="0" latinLnBrk="0">
        <a:lnSpc>
          <a:spcPct val="110000"/>
        </a:lnSpc>
        <a:spcBef>
          <a:spcPts val="600"/>
        </a:spcBef>
        <a:spcAft>
          <a:spcPts val="0"/>
        </a:spcAft>
        <a:buClrTx/>
        <a:buSzPct val="100000"/>
        <a:buFontTx/>
        <a:buChar char="•"/>
        <a:tabLst/>
        <a:defRPr sz="1900" b="0" i="0" u="none" strike="noStrike" cap="none" spc="0" baseline="0">
          <a:ln>
            <a:noFill/>
          </a:ln>
          <a:solidFill>
            <a:srgbClr val="000000"/>
          </a:solidFill>
          <a:uFillTx/>
          <a:latin typeface="+mn-lt"/>
          <a:ea typeface="+mn-ea"/>
          <a:cs typeface="+mn-cs"/>
          <a:sym typeface="Neue Haas Grotesk Text Pro 55 R"/>
        </a:defRPr>
      </a:lvl8pPr>
      <a:lvl9pPr marL="2993780" marR="0" indent="-250580" algn="l" defTabSz="685800" rtl="0" latinLnBrk="0">
        <a:lnSpc>
          <a:spcPct val="110000"/>
        </a:lnSpc>
        <a:spcBef>
          <a:spcPts val="600"/>
        </a:spcBef>
        <a:spcAft>
          <a:spcPts val="0"/>
        </a:spcAft>
        <a:buClrTx/>
        <a:buSzPct val="100000"/>
        <a:buFontTx/>
        <a:buChar char="•"/>
        <a:tabLst/>
        <a:defRPr sz="1900" b="0" i="0" u="none" strike="noStrike" cap="none" spc="0" baseline="0">
          <a:ln>
            <a:noFill/>
          </a:ln>
          <a:solidFill>
            <a:srgbClr val="000000"/>
          </a:solidFill>
          <a:uFillTx/>
          <a:latin typeface="+mn-lt"/>
          <a:ea typeface="+mn-ea"/>
          <a:cs typeface="+mn-cs"/>
          <a:sym typeface="Neue Haas Grotesk Text Pro 55 R"/>
        </a:defRPr>
      </a:lvl9pPr>
    </p:bodyStyle>
    <p:otherStyle>
      <a:lvl1pPr marL="0" marR="0" indent="0" algn="r" defTabSz="91440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Neue Haas Grotesk Text Pro 75 B"/>
        </a:defRPr>
      </a:lvl1pPr>
      <a:lvl2pPr marL="0" marR="0" indent="457200" algn="r" defTabSz="91440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Neue Haas Grotesk Text Pro 75 B"/>
        </a:defRPr>
      </a:lvl2pPr>
      <a:lvl3pPr marL="0" marR="0" indent="914400" algn="r" defTabSz="91440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Neue Haas Grotesk Text Pro 75 B"/>
        </a:defRPr>
      </a:lvl3pPr>
      <a:lvl4pPr marL="0" marR="0" indent="1371600" algn="r" defTabSz="91440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Neue Haas Grotesk Text Pro 75 B"/>
        </a:defRPr>
      </a:lvl4pPr>
      <a:lvl5pPr marL="0" marR="0" indent="1828800" algn="r" defTabSz="91440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Neue Haas Grotesk Text Pro 75 B"/>
        </a:defRPr>
      </a:lvl5pPr>
      <a:lvl6pPr marL="0" marR="0" indent="2286000" algn="r" defTabSz="91440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Neue Haas Grotesk Text Pro 75 B"/>
        </a:defRPr>
      </a:lvl6pPr>
      <a:lvl7pPr marL="0" marR="0" indent="2743200" algn="r" defTabSz="91440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Neue Haas Grotesk Text Pro 75 B"/>
        </a:defRPr>
      </a:lvl7pPr>
      <a:lvl8pPr marL="0" marR="0" indent="3200400" algn="r" defTabSz="91440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Neue Haas Grotesk Text Pro 75 B"/>
        </a:defRPr>
      </a:lvl8pPr>
      <a:lvl9pPr marL="0" marR="0" indent="3657600" algn="r" defTabSz="91440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Neue Haas Grotesk Text Pro 75 B"/>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mailto:swall@qsource.org" TargetMode="External"/><Relationship Id="rId3" Type="http://schemas.openxmlformats.org/officeDocument/2006/relationships/hyperlink" Target="mailto:clord@qsource.org" TargetMode="External"/><Relationship Id="rId7" Type="http://schemas.openxmlformats.org/officeDocument/2006/relationships/hyperlink" Target="mailto:jyost@qsource.org" TargetMode="External"/><Relationship Id="rId2" Type="http://schemas.openxmlformats.org/officeDocument/2006/relationships/hyperlink" Target="mailto:thostettler@qsource.org" TargetMode="External"/><Relationship Id="rId1" Type="http://schemas.openxmlformats.org/officeDocument/2006/relationships/slideLayout" Target="../slideLayouts/slideLayout2.xml"/><Relationship Id="rId6" Type="http://schemas.openxmlformats.org/officeDocument/2006/relationships/hyperlink" Target="mailto:mfarran@qsource.org" TargetMode="External"/><Relationship Id="rId5" Type="http://schemas.openxmlformats.org/officeDocument/2006/relationships/hyperlink" Target="mailto:ahendrickson@qsource.org" TargetMode="External"/><Relationship Id="rId4" Type="http://schemas.openxmlformats.org/officeDocument/2006/relationships/hyperlink" Target="mailto:nbridgewaters@qsource.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Placeholder 15"/>
          <p:cNvSpPr txBox="1">
            <a:spLocks noGrp="1"/>
          </p:cNvSpPr>
          <p:nvPr>
            <p:ph type="body" sz="quarter" idx="1"/>
          </p:nvPr>
        </p:nvSpPr>
        <p:spPr>
          <a:xfrm>
            <a:off x="485456" y="4616372"/>
            <a:ext cx="8458201" cy="457201"/>
          </a:xfrm>
          <a:prstGeom prst="rect">
            <a:avLst/>
          </a:prstGeom>
        </p:spPr>
        <p:txBody>
          <a:bodyPr/>
          <a:lstStyle/>
          <a:p>
            <a:r>
              <a:rPr lang="en-US" dirty="0"/>
              <a:t>March 2023</a:t>
            </a:r>
            <a:endParaRPr dirty="0"/>
          </a:p>
        </p:txBody>
      </p:sp>
      <p:sp>
        <p:nvSpPr>
          <p:cNvPr id="79" name="Title 13"/>
          <p:cNvSpPr txBox="1">
            <a:spLocks noGrp="1"/>
          </p:cNvSpPr>
          <p:nvPr>
            <p:ph type="title"/>
          </p:nvPr>
        </p:nvSpPr>
        <p:spPr>
          <a:xfrm>
            <a:off x="485456" y="3998975"/>
            <a:ext cx="8458201" cy="649225"/>
          </a:xfrm>
          <a:prstGeom prst="rect">
            <a:avLst/>
          </a:prstGeom>
        </p:spPr>
        <p:txBody>
          <a:bodyPr>
            <a:normAutofit/>
          </a:bodyPr>
          <a:lstStyle>
            <a:lvl1pPr defTabSz="603504">
              <a:defRPr sz="4048"/>
            </a:lvl1pPr>
          </a:lstStyle>
          <a:p>
            <a:r>
              <a:rPr lang="en-US" dirty="0"/>
              <a:t>Blood Glucose Monitoring</a:t>
            </a:r>
            <a:endParaRPr dirty="0"/>
          </a:p>
        </p:txBody>
      </p:sp>
      <p:sp>
        <p:nvSpPr>
          <p:cNvPr id="80" name="www.qsource.org"/>
          <p:cNvSpPr txBox="1"/>
          <p:nvPr/>
        </p:nvSpPr>
        <p:spPr>
          <a:xfrm>
            <a:off x="7247869" y="295685"/>
            <a:ext cx="1511453" cy="294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r>
              <a:t>www.qsource.org</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Title 1"/>
          <p:cNvSpPr txBox="1">
            <a:spLocks noGrp="1"/>
          </p:cNvSpPr>
          <p:nvPr>
            <p:ph type="title" idx="4294967295"/>
          </p:nvPr>
        </p:nvSpPr>
        <p:spPr>
          <a:xfrm>
            <a:off x="320356" y="3235959"/>
            <a:ext cx="8458201" cy="649225"/>
          </a:xfrm>
          <a:prstGeom prst="rect">
            <a:avLst/>
          </a:prstGeom>
        </p:spPr>
        <p:txBody>
          <a:bodyPr anchor="t"/>
          <a:lstStyle>
            <a:lvl1pPr>
              <a:defRPr>
                <a:solidFill>
                  <a:srgbClr val="FFFFFF"/>
                </a:solidFill>
              </a:defRPr>
            </a:lvl1pPr>
          </a:lstStyle>
          <a:p>
            <a:r>
              <a:rPr dirty="0"/>
              <a:t>Thank You</a:t>
            </a:r>
          </a:p>
        </p:txBody>
      </p:sp>
      <p:sp>
        <p:nvSpPr>
          <p:cNvPr id="121" name="www.qsource.org"/>
          <p:cNvSpPr txBox="1"/>
          <p:nvPr/>
        </p:nvSpPr>
        <p:spPr>
          <a:xfrm>
            <a:off x="7247868" y="295685"/>
            <a:ext cx="1511454" cy="294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r>
              <a:t>www.qsource.org</a:t>
            </a:r>
          </a:p>
        </p:txBody>
      </p:sp>
      <p:sp>
        <p:nvSpPr>
          <p:cNvPr id="3" name="TextBox 2">
            <a:extLst>
              <a:ext uri="{FF2B5EF4-FFF2-40B4-BE49-F238E27FC236}">
                <a16:creationId xmlns:a16="http://schemas.microsoft.com/office/drawing/2014/main" id="{E4CC8D48-6479-210C-E771-8BFC5EEEDBD5}"/>
              </a:ext>
            </a:extLst>
          </p:cNvPr>
          <p:cNvSpPr txBox="1"/>
          <p:nvPr/>
        </p:nvSpPr>
        <p:spPr>
          <a:xfrm>
            <a:off x="352517" y="6151920"/>
            <a:ext cx="843896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en-US" sz="800" dirty="0">
                <a:solidFill>
                  <a:schemeClr val="bg1"/>
                </a:solidFill>
                <a:latin typeface="+mn-lt"/>
              </a:rPr>
              <a:t>This material was prepared by Qsource, a/an Network of Quality Improvement and Innovation Contractors under contract with the Centers for Medicare &amp; Medicaid Services (CMS), an agency of the U.S. Department of Health and Human Services (HHS). Views expressed in this document do not necessarily reflect the official views or policy of CMS or HHS, and any reference to a specific product or entity herein does not constitute endorsement of that product or entity by CMS or HHS. 23.QIO.CLIN6.03.019</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Content Placeholder 2"/>
          <p:cNvSpPr txBox="1">
            <a:spLocks noGrp="1"/>
          </p:cNvSpPr>
          <p:nvPr>
            <p:ph type="body" idx="1"/>
          </p:nvPr>
        </p:nvSpPr>
        <p:spPr>
          <a:xfrm>
            <a:off x="342900" y="1765301"/>
            <a:ext cx="8062065" cy="4597053"/>
          </a:xfrm>
          <a:prstGeom prst="rect">
            <a:avLst/>
          </a:prstGeom>
        </p:spPr>
        <p:txBody>
          <a:bodyPr>
            <a:normAutofit/>
          </a:bodyPr>
          <a:lstStyle/>
          <a:p>
            <a:pPr marL="342900" indent="-342900">
              <a:buFont typeface="Wingdings" panose="05000000000000000000" pitchFamily="2" charset="2"/>
              <a:buChar char="§"/>
            </a:pPr>
            <a:r>
              <a:rPr lang="en-US" sz="2000" dirty="0"/>
              <a:t>Review resident chart (medical history, medications).</a:t>
            </a:r>
          </a:p>
          <a:p>
            <a:pPr marL="342900" indent="-342900">
              <a:buFont typeface="Wingdings" panose="05000000000000000000" pitchFamily="2" charset="2"/>
              <a:buChar char="§"/>
            </a:pPr>
            <a:r>
              <a:rPr lang="en-US" sz="2000" dirty="0"/>
              <a:t>Assess resident for signs and symptoms of hypoglycemia or hyperglycemia.</a:t>
            </a:r>
          </a:p>
          <a:p>
            <a:pPr marL="342900" indent="-342900">
              <a:buFont typeface="Wingdings" panose="05000000000000000000" pitchFamily="2" charset="2"/>
              <a:buChar char="§"/>
            </a:pPr>
            <a:r>
              <a:rPr lang="en-US" sz="2000" dirty="0"/>
              <a:t>Check physician order for routine and on-going blood glucose monitoring (often done prior to mealtime and antidiabetic medication administration).</a:t>
            </a:r>
          </a:p>
          <a:p>
            <a:endParaRPr lang="en-US" sz="2000" dirty="0"/>
          </a:p>
        </p:txBody>
      </p:sp>
      <p:sp>
        <p:nvSpPr>
          <p:cNvPr id="83" name="Title 1"/>
          <p:cNvSpPr txBox="1">
            <a:spLocks noGrp="1"/>
          </p:cNvSpPr>
          <p:nvPr>
            <p:ph type="title"/>
          </p:nvPr>
        </p:nvSpPr>
        <p:spPr>
          <a:prstGeom prst="rect">
            <a:avLst/>
          </a:prstGeom>
        </p:spPr>
        <p:txBody>
          <a:bodyPr/>
          <a:lstStyle/>
          <a:p>
            <a:r>
              <a:rPr lang="en-US" dirty="0"/>
              <a:t>Preparation Prior To Procedure</a:t>
            </a:r>
            <a:endParaRPr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Content Placeholder 2"/>
          <p:cNvSpPr txBox="1">
            <a:spLocks noGrp="1"/>
          </p:cNvSpPr>
          <p:nvPr>
            <p:ph type="body" idx="1"/>
          </p:nvPr>
        </p:nvSpPr>
        <p:spPr>
          <a:xfrm>
            <a:off x="342900" y="1765301"/>
            <a:ext cx="8062065" cy="4597053"/>
          </a:xfrm>
          <a:prstGeom prst="rect">
            <a:avLst/>
          </a:prstGeom>
        </p:spPr>
        <p:txBody>
          <a:bodyPr>
            <a:normAutofit/>
          </a:bodyPr>
          <a:lstStyle/>
          <a:p>
            <a:pPr marL="342900" indent="-342900">
              <a:buFont typeface="Wingdings" panose="05000000000000000000" pitchFamily="2" charset="2"/>
              <a:buChar char="§"/>
            </a:pPr>
            <a:r>
              <a:rPr lang="en-US" sz="2000" dirty="0"/>
              <a:t>Hand sanitizer</a:t>
            </a:r>
          </a:p>
          <a:p>
            <a:pPr marL="342900" indent="-342900">
              <a:buFont typeface="Wingdings" panose="05000000000000000000" pitchFamily="2" charset="2"/>
              <a:buChar char="§"/>
            </a:pPr>
            <a:r>
              <a:rPr lang="en-US" sz="2000" dirty="0"/>
              <a:t>Nonsterile gloves</a:t>
            </a:r>
          </a:p>
          <a:p>
            <a:pPr marL="342900" indent="-342900">
              <a:buFont typeface="Wingdings" panose="05000000000000000000" pitchFamily="2" charset="2"/>
              <a:buChar char="§"/>
            </a:pPr>
            <a:r>
              <a:rPr lang="en-US" sz="2000" dirty="0"/>
              <a:t>Alcohol swab</a:t>
            </a:r>
          </a:p>
          <a:p>
            <a:pPr marL="342900" indent="-342900">
              <a:buFont typeface="Wingdings" panose="05000000000000000000" pitchFamily="2" charset="2"/>
              <a:buChar char="§"/>
            </a:pPr>
            <a:r>
              <a:rPr lang="en-US" sz="2000" dirty="0"/>
              <a:t>Gauze or cotton ball</a:t>
            </a:r>
          </a:p>
          <a:p>
            <a:pPr marL="342900" indent="-342900">
              <a:buFont typeface="Wingdings" panose="05000000000000000000" pitchFamily="2" charset="2"/>
              <a:buChar char="§"/>
            </a:pPr>
            <a:r>
              <a:rPr lang="en-US" sz="2000" dirty="0"/>
              <a:t>Reagent strips</a:t>
            </a:r>
          </a:p>
          <a:p>
            <a:pPr marL="342900" indent="-342900">
              <a:buFont typeface="Wingdings" panose="05000000000000000000" pitchFamily="2" charset="2"/>
              <a:buChar char="§"/>
            </a:pPr>
            <a:r>
              <a:rPr lang="en-US" sz="2000" dirty="0"/>
              <a:t>Glucometer (ensure you follow manufacturer instructions and facility policy and procedure)</a:t>
            </a:r>
          </a:p>
        </p:txBody>
      </p:sp>
      <p:sp>
        <p:nvSpPr>
          <p:cNvPr id="83" name="Title 1"/>
          <p:cNvSpPr txBox="1">
            <a:spLocks noGrp="1"/>
          </p:cNvSpPr>
          <p:nvPr>
            <p:ph type="title"/>
          </p:nvPr>
        </p:nvSpPr>
        <p:spPr>
          <a:prstGeom prst="rect">
            <a:avLst/>
          </a:prstGeom>
        </p:spPr>
        <p:txBody>
          <a:bodyPr/>
          <a:lstStyle/>
          <a:p>
            <a:r>
              <a:rPr lang="en-US" dirty="0"/>
              <a:t>Gather Supplies </a:t>
            </a:r>
            <a:endParaRPr dirty="0"/>
          </a:p>
        </p:txBody>
      </p:sp>
    </p:spTree>
    <p:extLst>
      <p:ext uri="{BB962C8B-B14F-4D97-AF65-F5344CB8AC3E}">
        <p14:creationId xmlns:p14="http://schemas.microsoft.com/office/powerpoint/2010/main" val="293995260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Content Placeholder 2"/>
          <p:cNvSpPr txBox="1">
            <a:spLocks noGrp="1"/>
          </p:cNvSpPr>
          <p:nvPr>
            <p:ph type="body" idx="1"/>
          </p:nvPr>
        </p:nvSpPr>
        <p:spPr>
          <a:xfrm>
            <a:off x="342900" y="1765301"/>
            <a:ext cx="8062065" cy="4597053"/>
          </a:xfrm>
          <a:prstGeom prst="rect">
            <a:avLst/>
          </a:prstGeom>
        </p:spPr>
        <p:txBody>
          <a:bodyPr>
            <a:normAutofit/>
          </a:bodyPr>
          <a:lstStyle/>
          <a:p>
            <a:pPr marL="342900" indent="-342900">
              <a:buFont typeface="Wingdings" panose="05000000000000000000" pitchFamily="2" charset="2"/>
              <a:buChar char="§"/>
            </a:pPr>
            <a:r>
              <a:rPr lang="en-US" sz="2000" dirty="0"/>
              <a:t>Perform hand hygiene.</a:t>
            </a:r>
          </a:p>
          <a:p>
            <a:pPr marL="342900" indent="-342900">
              <a:buFont typeface="Wingdings" panose="05000000000000000000" pitchFamily="2" charset="2"/>
              <a:buChar char="§"/>
            </a:pPr>
            <a:r>
              <a:rPr lang="en-US" sz="2000" dirty="0"/>
              <a:t>Check resident room for any precautions.</a:t>
            </a:r>
          </a:p>
          <a:p>
            <a:pPr marL="342900" indent="-342900">
              <a:buFont typeface="Wingdings" panose="05000000000000000000" pitchFamily="2" charset="2"/>
              <a:buChar char="§"/>
            </a:pPr>
            <a:r>
              <a:rPr lang="en-US" sz="2000" dirty="0"/>
              <a:t>Introduce yourself, explain the procedure, and allow for any questions.</a:t>
            </a:r>
          </a:p>
          <a:p>
            <a:pPr marL="342900" indent="-342900">
              <a:buFont typeface="Wingdings" panose="05000000000000000000" pitchFamily="2" charset="2"/>
              <a:buChar char="§"/>
            </a:pPr>
            <a:r>
              <a:rPr lang="en-US" sz="2000" dirty="0"/>
              <a:t>Confirm resident identification.</a:t>
            </a:r>
          </a:p>
          <a:p>
            <a:pPr marL="342900" indent="-342900">
              <a:buFont typeface="Wingdings" panose="05000000000000000000" pitchFamily="2" charset="2"/>
              <a:buChar char="§"/>
            </a:pPr>
            <a:r>
              <a:rPr lang="en-US" sz="2000" dirty="0"/>
              <a:t>Ensure you provide privacy.</a:t>
            </a:r>
          </a:p>
          <a:p>
            <a:pPr marL="342900" indent="-342900">
              <a:buFont typeface="Wingdings" panose="05000000000000000000" pitchFamily="2" charset="2"/>
              <a:buChar char="§"/>
            </a:pPr>
            <a:endParaRPr lang="en-US" sz="2000" dirty="0"/>
          </a:p>
          <a:p>
            <a:pPr marL="342900" indent="-342900">
              <a:buFont typeface="Wingdings" panose="05000000000000000000" pitchFamily="2" charset="2"/>
              <a:buChar char="§"/>
            </a:pPr>
            <a:endParaRPr lang="en-US" sz="2000" dirty="0"/>
          </a:p>
        </p:txBody>
      </p:sp>
      <p:sp>
        <p:nvSpPr>
          <p:cNvPr id="83" name="Title 1"/>
          <p:cNvSpPr txBox="1">
            <a:spLocks noGrp="1"/>
          </p:cNvSpPr>
          <p:nvPr>
            <p:ph type="title"/>
          </p:nvPr>
        </p:nvSpPr>
        <p:spPr>
          <a:prstGeom prst="rect">
            <a:avLst/>
          </a:prstGeom>
        </p:spPr>
        <p:txBody>
          <a:bodyPr/>
          <a:lstStyle/>
          <a:p>
            <a:r>
              <a:rPr lang="en-US" dirty="0"/>
              <a:t>Perform Safety Steps </a:t>
            </a:r>
            <a:endParaRPr dirty="0"/>
          </a:p>
        </p:txBody>
      </p:sp>
    </p:spTree>
    <p:extLst>
      <p:ext uri="{BB962C8B-B14F-4D97-AF65-F5344CB8AC3E}">
        <p14:creationId xmlns:p14="http://schemas.microsoft.com/office/powerpoint/2010/main" val="115328399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Content Placeholder 2"/>
          <p:cNvSpPr txBox="1">
            <a:spLocks noGrp="1"/>
          </p:cNvSpPr>
          <p:nvPr>
            <p:ph type="body" idx="1"/>
          </p:nvPr>
        </p:nvSpPr>
        <p:spPr>
          <a:xfrm>
            <a:off x="342900" y="1765301"/>
            <a:ext cx="8062065" cy="4597053"/>
          </a:xfrm>
          <a:prstGeom prst="rect">
            <a:avLst/>
          </a:prstGeom>
        </p:spPr>
        <p:txBody>
          <a:bodyPr>
            <a:normAutofit/>
          </a:bodyPr>
          <a:lstStyle/>
          <a:p>
            <a:pPr marL="342900" indent="-342900">
              <a:buFont typeface="Wingdings" panose="05000000000000000000" pitchFamily="2" charset="2"/>
              <a:buChar char="§"/>
            </a:pPr>
            <a:r>
              <a:rPr lang="en-US" sz="2000" dirty="0"/>
              <a:t>Ask resident to wash their hands.</a:t>
            </a:r>
          </a:p>
          <a:p>
            <a:pPr marL="342900" indent="-342900">
              <a:buFont typeface="Wingdings" panose="05000000000000000000" pitchFamily="2" charset="2"/>
              <a:buChar char="§"/>
            </a:pPr>
            <a:r>
              <a:rPr lang="en-US" sz="2000" dirty="0"/>
              <a:t>Use alcohol swab to cleanse the puncture site.</a:t>
            </a:r>
          </a:p>
          <a:p>
            <a:pPr marL="342900" indent="-342900">
              <a:buFont typeface="Wingdings" panose="05000000000000000000" pitchFamily="2" charset="2"/>
              <a:buChar char="§"/>
            </a:pPr>
            <a:r>
              <a:rPr lang="en-US" sz="2000" dirty="0"/>
              <a:t>Apply nonsterile gloves.</a:t>
            </a:r>
          </a:p>
          <a:p>
            <a:pPr marL="342900" indent="-342900">
              <a:buFont typeface="Wingdings" panose="05000000000000000000" pitchFamily="2" charset="2"/>
              <a:buChar char="§"/>
            </a:pPr>
            <a:r>
              <a:rPr lang="en-US" sz="2000" dirty="0"/>
              <a:t>Remove reagent strip from container and reseal the cap (do not touch the test area of the reagent strip).</a:t>
            </a:r>
          </a:p>
          <a:p>
            <a:pPr marL="342900" indent="-342900">
              <a:buFont typeface="Wingdings" panose="05000000000000000000" pitchFamily="2" charset="2"/>
              <a:buChar char="§"/>
            </a:pPr>
            <a:r>
              <a:rPr lang="en-US" sz="2000" dirty="0"/>
              <a:t>Turn on glucometer. Place reagent strip in glucometer (ensure it is on a clean and dry surface - e.g., paper towel, with test area facing up, always follow manufacturer instructions). Do not place the reagent strip or glucometer directly on bed or chair. </a:t>
            </a:r>
          </a:p>
          <a:p>
            <a:pPr marL="342900" indent="-342900">
              <a:buFont typeface="Wingdings" panose="05000000000000000000" pitchFamily="2" charset="2"/>
              <a:buChar char="§"/>
            </a:pPr>
            <a:r>
              <a:rPr lang="en-US" sz="2000" dirty="0"/>
              <a:t>Perform skin puncture with lancet. Transfer drop of blood to the reagent strip.</a:t>
            </a:r>
          </a:p>
          <a:p>
            <a:endParaRPr lang="en-US" sz="2000" dirty="0"/>
          </a:p>
          <a:p>
            <a:endParaRPr lang="en-US" sz="2000" dirty="0"/>
          </a:p>
          <a:p>
            <a:endParaRPr lang="en-US" sz="2000" dirty="0"/>
          </a:p>
          <a:p>
            <a:endParaRPr lang="en-US" sz="2000" dirty="0"/>
          </a:p>
          <a:p>
            <a:endParaRPr lang="en-US" sz="2000" dirty="0"/>
          </a:p>
          <a:p>
            <a:pPr marL="342900" indent="-342900">
              <a:buFont typeface="Wingdings" panose="05000000000000000000" pitchFamily="2" charset="2"/>
              <a:buChar char="§"/>
            </a:pPr>
            <a:endParaRPr lang="en-US" sz="2000" dirty="0"/>
          </a:p>
          <a:p>
            <a:pPr marL="342900" indent="-342900">
              <a:buFont typeface="Wingdings" panose="05000000000000000000" pitchFamily="2" charset="2"/>
              <a:buChar char="§"/>
            </a:pPr>
            <a:endParaRPr lang="en-US" sz="2000" dirty="0"/>
          </a:p>
          <a:p>
            <a:pPr marL="342900" indent="-342900">
              <a:buFont typeface="Wingdings" panose="05000000000000000000" pitchFamily="2" charset="2"/>
              <a:buChar char="§"/>
            </a:pPr>
            <a:endParaRPr lang="en-US" sz="2000" dirty="0"/>
          </a:p>
          <a:p>
            <a:pPr marL="342900" indent="-342900">
              <a:buFont typeface="Wingdings" panose="05000000000000000000" pitchFamily="2" charset="2"/>
              <a:buChar char="§"/>
            </a:pPr>
            <a:endParaRPr lang="en-US" sz="2000" dirty="0"/>
          </a:p>
        </p:txBody>
      </p:sp>
      <p:sp>
        <p:nvSpPr>
          <p:cNvPr id="83" name="Title 1"/>
          <p:cNvSpPr txBox="1">
            <a:spLocks noGrp="1"/>
          </p:cNvSpPr>
          <p:nvPr>
            <p:ph type="title"/>
          </p:nvPr>
        </p:nvSpPr>
        <p:spPr>
          <a:prstGeom prst="rect">
            <a:avLst/>
          </a:prstGeom>
        </p:spPr>
        <p:txBody>
          <a:bodyPr/>
          <a:lstStyle/>
          <a:p>
            <a:r>
              <a:rPr lang="en-US" dirty="0"/>
              <a:t>Performing The Blood Glucose Check</a:t>
            </a:r>
            <a:endParaRPr dirty="0"/>
          </a:p>
        </p:txBody>
      </p:sp>
    </p:spTree>
    <p:extLst>
      <p:ext uri="{BB962C8B-B14F-4D97-AF65-F5344CB8AC3E}">
        <p14:creationId xmlns:p14="http://schemas.microsoft.com/office/powerpoint/2010/main" val="240814578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0328837-FC8E-3050-1A90-E884121FB8B9}"/>
              </a:ext>
            </a:extLst>
          </p:cNvPr>
          <p:cNvSpPr>
            <a:spLocks noGrp="1"/>
          </p:cNvSpPr>
          <p:nvPr>
            <p:ph type="body" idx="1"/>
          </p:nvPr>
        </p:nvSpPr>
        <p:spPr/>
        <p:txBody>
          <a:bodyPr>
            <a:normAutofit/>
          </a:bodyPr>
          <a:lstStyle/>
          <a:p>
            <a:pPr marL="342900" indent="-342900">
              <a:buFont typeface="Wingdings" panose="05000000000000000000" pitchFamily="2" charset="2"/>
              <a:buChar char="§"/>
            </a:pPr>
            <a:r>
              <a:rPr lang="en-US" sz="2000" dirty="0"/>
              <a:t>Apply pressure to puncture site with gauze or cotton ball.</a:t>
            </a:r>
          </a:p>
          <a:p>
            <a:pPr marL="342900" indent="-342900">
              <a:buFont typeface="Wingdings" panose="05000000000000000000" pitchFamily="2" charset="2"/>
              <a:buChar char="§"/>
            </a:pPr>
            <a:r>
              <a:rPr lang="en-US" sz="2000" dirty="0"/>
              <a:t>Read results on glucometer display. Review results with resident (after procedure document and make notifications as needed per your facility policy).</a:t>
            </a:r>
          </a:p>
          <a:p>
            <a:pPr marL="342900" indent="-342900">
              <a:buFont typeface="Wingdings" panose="05000000000000000000" pitchFamily="2" charset="2"/>
              <a:buChar char="§"/>
            </a:pPr>
            <a:r>
              <a:rPr lang="en-US" sz="2000" dirty="0"/>
              <a:t>Turn off glucometer and dispose of supplies. Immediately place sharps in sharps safety disposal box.</a:t>
            </a:r>
          </a:p>
          <a:p>
            <a:pPr marL="342900" indent="-342900">
              <a:buFont typeface="Wingdings" panose="05000000000000000000" pitchFamily="2" charset="2"/>
              <a:buChar char="§"/>
            </a:pPr>
            <a:r>
              <a:rPr lang="en-US" sz="2000" dirty="0"/>
              <a:t>Remove gloves and perform hand hygiene.</a:t>
            </a:r>
          </a:p>
        </p:txBody>
      </p:sp>
      <p:sp>
        <p:nvSpPr>
          <p:cNvPr id="3" name="Title 2">
            <a:extLst>
              <a:ext uri="{FF2B5EF4-FFF2-40B4-BE49-F238E27FC236}">
                <a16:creationId xmlns:a16="http://schemas.microsoft.com/office/drawing/2014/main" id="{F5629EDF-75D2-B1FF-C58D-420321445768}"/>
              </a:ext>
            </a:extLst>
          </p:cNvPr>
          <p:cNvSpPr>
            <a:spLocks noGrp="1"/>
          </p:cNvSpPr>
          <p:nvPr>
            <p:ph type="title"/>
          </p:nvPr>
        </p:nvSpPr>
        <p:spPr/>
        <p:txBody>
          <a:bodyPr/>
          <a:lstStyle/>
          <a:p>
            <a:r>
              <a:rPr lang="en-US" dirty="0"/>
              <a:t>Performing The Blood Glucose Check</a:t>
            </a:r>
          </a:p>
        </p:txBody>
      </p:sp>
    </p:spTree>
    <p:extLst>
      <p:ext uri="{BB962C8B-B14F-4D97-AF65-F5344CB8AC3E}">
        <p14:creationId xmlns:p14="http://schemas.microsoft.com/office/powerpoint/2010/main" val="317842347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F1F7BE-8FA0-D11A-3113-38674CC8EA14}"/>
              </a:ext>
            </a:extLst>
          </p:cNvPr>
          <p:cNvSpPr>
            <a:spLocks noGrp="1"/>
          </p:cNvSpPr>
          <p:nvPr>
            <p:ph type="body" idx="1"/>
          </p:nvPr>
        </p:nvSpPr>
        <p:spPr/>
        <p:txBody>
          <a:bodyPr>
            <a:normAutofit/>
          </a:bodyPr>
          <a:lstStyle/>
          <a:p>
            <a:pPr marL="342900" indent="-342900">
              <a:buFont typeface="Wingdings" panose="05000000000000000000" pitchFamily="2" charset="2"/>
              <a:buChar char="§"/>
            </a:pPr>
            <a:r>
              <a:rPr lang="en-US" sz="2000" dirty="0"/>
              <a:t>Perform hand hygiene and put gloves on before cleaning contaminated glucometer. </a:t>
            </a:r>
          </a:p>
          <a:p>
            <a:pPr marL="342900" indent="-342900">
              <a:buFont typeface="Wingdings" panose="05000000000000000000" pitchFamily="2" charset="2"/>
              <a:buChar char="§"/>
            </a:pPr>
            <a:r>
              <a:rPr lang="en-US" sz="2000" dirty="0"/>
              <a:t>Place glucometer on clean, protective barrier until disinfection is complete (e.g., paper towel). Do not place contaminated glucometer on any surface without a clean, protective barrier. </a:t>
            </a:r>
          </a:p>
          <a:p>
            <a:pPr marL="342900" indent="-342900">
              <a:buFont typeface="Wingdings" panose="05000000000000000000" pitchFamily="2" charset="2"/>
              <a:buChar char="§"/>
            </a:pPr>
            <a:r>
              <a:rPr lang="en-US" sz="2000" dirty="0"/>
              <a:t>Follow manufacturer instructions for cleaning and disinfecting the device.</a:t>
            </a:r>
          </a:p>
          <a:p>
            <a:pPr marL="342900" indent="-342900">
              <a:buFont typeface="Wingdings" panose="05000000000000000000" pitchFamily="2" charset="2"/>
              <a:buChar char="§"/>
            </a:pPr>
            <a:r>
              <a:rPr lang="en-US" sz="2000" dirty="0"/>
              <a:t>Disinfect glucometer with an EPA approved wipe. Alcohol wipes are not appropriate for cleaning/disinfecting a glucometer.</a:t>
            </a:r>
          </a:p>
          <a:p>
            <a:endParaRPr lang="en-US" dirty="0"/>
          </a:p>
          <a:p>
            <a:pPr marL="342900" indent="-342900">
              <a:buFont typeface="Wingdings" panose="05000000000000000000" pitchFamily="2" charset="2"/>
              <a:buChar char="§"/>
            </a:pPr>
            <a:endParaRPr lang="en-US" dirty="0"/>
          </a:p>
        </p:txBody>
      </p:sp>
      <p:sp>
        <p:nvSpPr>
          <p:cNvPr id="3" name="Title 2">
            <a:extLst>
              <a:ext uri="{FF2B5EF4-FFF2-40B4-BE49-F238E27FC236}">
                <a16:creationId xmlns:a16="http://schemas.microsoft.com/office/drawing/2014/main" id="{C22BF993-161F-F1EA-4126-4B425A51AE23}"/>
              </a:ext>
            </a:extLst>
          </p:cNvPr>
          <p:cNvSpPr>
            <a:spLocks noGrp="1"/>
          </p:cNvSpPr>
          <p:nvPr>
            <p:ph type="title"/>
          </p:nvPr>
        </p:nvSpPr>
        <p:spPr/>
        <p:txBody>
          <a:bodyPr/>
          <a:lstStyle/>
          <a:p>
            <a:r>
              <a:rPr lang="en-US" dirty="0"/>
              <a:t>Cleaning The Glucometer</a:t>
            </a:r>
          </a:p>
        </p:txBody>
      </p:sp>
    </p:spTree>
    <p:extLst>
      <p:ext uri="{BB962C8B-B14F-4D97-AF65-F5344CB8AC3E}">
        <p14:creationId xmlns:p14="http://schemas.microsoft.com/office/powerpoint/2010/main" val="2873588921"/>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D00E03-A971-FD20-E657-ACE3A5678956}"/>
              </a:ext>
            </a:extLst>
          </p:cNvPr>
          <p:cNvSpPr>
            <a:spLocks noGrp="1"/>
          </p:cNvSpPr>
          <p:nvPr>
            <p:ph type="body" idx="1"/>
          </p:nvPr>
        </p:nvSpPr>
        <p:spPr/>
        <p:txBody>
          <a:bodyPr/>
          <a:lstStyle/>
          <a:p>
            <a:pPr marL="342900" indent="-342900">
              <a:buFont typeface="Wingdings" panose="05000000000000000000" pitchFamily="2" charset="2"/>
              <a:buChar char="§"/>
            </a:pPr>
            <a:r>
              <a:rPr lang="en-US" sz="2000" dirty="0"/>
              <a:t>During disinfection, ensure contact time is met per manufacturer recommendation. </a:t>
            </a:r>
          </a:p>
          <a:p>
            <a:pPr marL="342900" indent="-342900">
              <a:buFont typeface="Wingdings" panose="05000000000000000000" pitchFamily="2" charset="2"/>
              <a:buChar char="§"/>
            </a:pPr>
            <a:r>
              <a:rPr lang="en-US" sz="2000" dirty="0"/>
              <a:t>After cleaning the glucometer, remove gloves and perform hand hygiene.</a:t>
            </a:r>
          </a:p>
          <a:p>
            <a:pPr marL="342900" indent="-342900">
              <a:buFont typeface="Wingdings" panose="05000000000000000000" pitchFamily="2" charset="2"/>
              <a:buChar char="§"/>
            </a:pPr>
            <a:r>
              <a:rPr lang="en-US" sz="2000" dirty="0"/>
              <a:t>If setting a timer or stopwatch to ensure accuracy of contact time, make sure to perform hand hygiene after touching the timer or stopwatch. </a:t>
            </a:r>
          </a:p>
          <a:p>
            <a:pPr marL="342900" indent="-342900">
              <a:buFont typeface="Wingdings" panose="05000000000000000000" pitchFamily="2" charset="2"/>
              <a:buChar char="§"/>
            </a:pPr>
            <a:r>
              <a:rPr lang="en-US" sz="2000" dirty="0"/>
              <a:t>Always know and follow your facility specific policies and procedures. </a:t>
            </a:r>
          </a:p>
          <a:p>
            <a:endParaRPr lang="en-US" dirty="0"/>
          </a:p>
        </p:txBody>
      </p:sp>
      <p:sp>
        <p:nvSpPr>
          <p:cNvPr id="3" name="Title 2">
            <a:extLst>
              <a:ext uri="{FF2B5EF4-FFF2-40B4-BE49-F238E27FC236}">
                <a16:creationId xmlns:a16="http://schemas.microsoft.com/office/drawing/2014/main" id="{6CC0B2DD-5528-1A78-4AF1-9D474D6966BC}"/>
              </a:ext>
            </a:extLst>
          </p:cNvPr>
          <p:cNvSpPr>
            <a:spLocks noGrp="1"/>
          </p:cNvSpPr>
          <p:nvPr>
            <p:ph type="title"/>
          </p:nvPr>
        </p:nvSpPr>
        <p:spPr/>
        <p:txBody>
          <a:bodyPr/>
          <a:lstStyle/>
          <a:p>
            <a:r>
              <a:rPr lang="en-US" dirty="0"/>
              <a:t>Cleaning the Glucometer (cont.)</a:t>
            </a:r>
          </a:p>
        </p:txBody>
      </p:sp>
    </p:spTree>
    <p:extLst>
      <p:ext uri="{BB962C8B-B14F-4D97-AF65-F5344CB8AC3E}">
        <p14:creationId xmlns:p14="http://schemas.microsoft.com/office/powerpoint/2010/main" val="320963764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4E947D2-4536-3830-BD5B-E05CEF5DD122}"/>
              </a:ext>
            </a:extLst>
          </p:cNvPr>
          <p:cNvSpPr>
            <a:spLocks noGrp="1"/>
          </p:cNvSpPr>
          <p:nvPr>
            <p:ph type="title"/>
          </p:nvPr>
        </p:nvSpPr>
        <p:spPr/>
        <p:txBody>
          <a:bodyPr/>
          <a:lstStyle/>
          <a:p>
            <a:r>
              <a:rPr lang="en-US" dirty="0"/>
              <a:t>Contact Information</a:t>
            </a:r>
          </a:p>
        </p:txBody>
      </p:sp>
      <p:graphicFrame>
        <p:nvGraphicFramePr>
          <p:cNvPr id="6" name="Table 4">
            <a:extLst>
              <a:ext uri="{FF2B5EF4-FFF2-40B4-BE49-F238E27FC236}">
                <a16:creationId xmlns:a16="http://schemas.microsoft.com/office/drawing/2014/main" id="{4530A501-2A81-5CE3-D305-513B98CB16D1}"/>
              </a:ext>
            </a:extLst>
          </p:cNvPr>
          <p:cNvGraphicFramePr>
            <a:graphicFrameLocks noGrp="1"/>
          </p:cNvGraphicFramePr>
          <p:nvPr>
            <p:extLst>
              <p:ext uri="{D42A27DB-BD31-4B8C-83A1-F6EECF244321}">
                <p14:modId xmlns:p14="http://schemas.microsoft.com/office/powerpoint/2010/main" val="1291932061"/>
              </p:ext>
            </p:extLst>
          </p:nvPr>
        </p:nvGraphicFramePr>
        <p:xfrm>
          <a:off x="465364" y="2131060"/>
          <a:ext cx="8213271" cy="2595880"/>
        </p:xfrm>
        <a:graphic>
          <a:graphicData uri="http://schemas.openxmlformats.org/drawingml/2006/table">
            <a:tbl>
              <a:tblPr firstRow="1" bandRow="1"/>
              <a:tblGrid>
                <a:gridCol w="2607130">
                  <a:extLst>
                    <a:ext uri="{9D8B030D-6E8A-4147-A177-3AD203B41FA5}">
                      <a16:colId xmlns:a16="http://schemas.microsoft.com/office/drawing/2014/main" val="77266413"/>
                    </a:ext>
                  </a:extLst>
                </a:gridCol>
                <a:gridCol w="3581400">
                  <a:extLst>
                    <a:ext uri="{9D8B030D-6E8A-4147-A177-3AD203B41FA5}">
                      <a16:colId xmlns:a16="http://schemas.microsoft.com/office/drawing/2014/main" val="2419453029"/>
                    </a:ext>
                  </a:extLst>
                </a:gridCol>
                <a:gridCol w="2024741">
                  <a:extLst>
                    <a:ext uri="{9D8B030D-6E8A-4147-A177-3AD203B41FA5}">
                      <a16:colId xmlns:a16="http://schemas.microsoft.com/office/drawing/2014/main" val="3879131760"/>
                    </a:ext>
                  </a:extLst>
                </a:gridCol>
              </a:tblGrid>
              <a:tr h="370840">
                <a:tc>
                  <a:txBody>
                    <a:bodyPr/>
                    <a:lstStyle>
                      <a:lvl1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1pPr>
                      <a:lvl2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2pPr>
                      <a:lvl3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3pPr>
                      <a:lvl4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4pPr>
                      <a:lvl5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5pPr>
                      <a:lvl6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6pPr>
                      <a:lvl7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7pPr>
                      <a:lvl8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8pPr>
                      <a:lvl9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9pPr>
                    </a:lstStyle>
                    <a:p>
                      <a:pPr algn="l"/>
                      <a:r>
                        <a:rPr lang="en-US" sz="1800" b="1" dirty="0"/>
                        <a:t>Teresa Hostettler</a:t>
                      </a:r>
                    </a:p>
                  </a:txBody>
                  <a:tcPr anchor="ctr">
                    <a:lnL w="12700" cmpd="sng">
                      <a:noFill/>
                    </a:lnL>
                    <a:lnR w="12700" cap="flat" cmpd="sng" algn="ctr">
                      <a:solidFill>
                        <a:srgbClr val="000000"/>
                      </a:solidFill>
                      <a:prstDash val="solid"/>
                      <a:round/>
                      <a:headEnd type="none" w="med" len="med"/>
                      <a:tailEnd type="none" w="med" len="med"/>
                    </a:lnR>
                    <a:lnT w="12700" cmpd="sng">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1pPr>
                      <a:lvl2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2pPr>
                      <a:lvl3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3pPr>
                      <a:lvl4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4pPr>
                      <a:lvl5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5pPr>
                      <a:lvl6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6pPr>
                      <a:lvl7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7pPr>
                      <a:lvl8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8pPr>
                      <a:lvl9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hlinkClick r:id="rId2"/>
                        </a:rPr>
                        <a:t>thostettler@qsource.org</a:t>
                      </a:r>
                      <a:endParaRPr lang="en-US" sz="1800" dirty="0"/>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mpd="sng">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1pPr>
                      <a:lvl2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2pPr>
                      <a:lvl3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3pPr>
                      <a:lvl4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4pPr>
                      <a:lvl5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5pPr>
                      <a:lvl6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6pPr>
                      <a:lvl7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7pPr>
                      <a:lvl8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8pPr>
                      <a:lvl9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9pPr>
                    </a:lstStyle>
                    <a:p>
                      <a:pPr algn="ctr"/>
                      <a:r>
                        <a:rPr lang="en-US" sz="1800" dirty="0"/>
                        <a:t>(317) 559-6543</a:t>
                      </a:r>
                    </a:p>
                  </a:txBody>
                  <a:tcPr anchor="ctr">
                    <a:lnL w="12700" cap="flat" cmpd="sng" algn="ctr">
                      <a:solidFill>
                        <a:srgbClr val="000000"/>
                      </a:solidFill>
                      <a:prstDash val="solid"/>
                      <a:round/>
                      <a:headEnd type="none" w="med" len="med"/>
                      <a:tailEnd type="none" w="med" len="med"/>
                    </a:lnL>
                    <a:lnR w="12700" cmpd="sng">
                      <a:noFill/>
                    </a:lnR>
                    <a:lnT w="12700" cmpd="sng">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31363085"/>
                  </a:ext>
                </a:extLst>
              </a:tr>
              <a:tr h="370840">
                <a:tc>
                  <a:txBody>
                    <a:bodyPr/>
                    <a:lstStyle>
                      <a:lvl1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1pPr>
                      <a:lvl2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2pPr>
                      <a:lvl3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3pPr>
                      <a:lvl4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4pPr>
                      <a:lvl5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5pPr>
                      <a:lvl6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6pPr>
                      <a:lvl7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7pPr>
                      <a:lvl8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8pPr>
                      <a:lvl9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9pPr>
                    </a:lstStyle>
                    <a:p>
                      <a:pPr algn="l"/>
                      <a:r>
                        <a:rPr lang="en-US" sz="1800" b="1" dirty="0"/>
                        <a:t>Candace Lord</a:t>
                      </a:r>
                    </a:p>
                  </a:txBody>
                  <a:tcPr anchor="ctr">
                    <a:lnL w="12700" cmpd="sng">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1pPr>
                      <a:lvl2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2pPr>
                      <a:lvl3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3pPr>
                      <a:lvl4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4pPr>
                      <a:lvl5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5pPr>
                      <a:lvl6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6pPr>
                      <a:lvl7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7pPr>
                      <a:lvl8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8pPr>
                      <a:lvl9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hlinkClick r:id="rId3"/>
                        </a:rPr>
                        <a:t>clord@qsource.org</a:t>
                      </a:r>
                      <a:r>
                        <a:rPr lang="en-US" sz="1800" dirty="0"/>
                        <a:t>                                               </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1pPr>
                      <a:lvl2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2pPr>
                      <a:lvl3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3pPr>
                      <a:lvl4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4pPr>
                      <a:lvl5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5pPr>
                      <a:lvl6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6pPr>
                      <a:lvl7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7pPr>
                      <a:lvl8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8pPr>
                      <a:lvl9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(317) 829-0143</a:t>
                      </a:r>
                    </a:p>
                  </a:txBody>
                  <a:tcPr anchor="ctr">
                    <a:lnL w="12700" cap="flat" cmpd="sng" algn="ctr">
                      <a:solidFill>
                        <a:srgbClr val="000000"/>
                      </a:solidFill>
                      <a:prstDash val="solid"/>
                      <a:round/>
                      <a:headEnd type="none" w="med" len="med"/>
                      <a:tailEnd type="none" w="med" len="med"/>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74332988"/>
                  </a:ext>
                </a:extLst>
              </a:tr>
              <a:tr h="370840">
                <a:tc>
                  <a:txBody>
                    <a:bodyPr/>
                    <a:lstStyle>
                      <a:lvl1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1pPr>
                      <a:lvl2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2pPr>
                      <a:lvl3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3pPr>
                      <a:lvl4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4pPr>
                      <a:lvl5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5pPr>
                      <a:lvl6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6pPr>
                      <a:lvl7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7pPr>
                      <a:lvl8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8pPr>
                      <a:lvl9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9pPr>
                    </a:lstStyle>
                    <a:p>
                      <a:pPr algn="l"/>
                      <a:r>
                        <a:rPr lang="en-US" sz="1800" b="1" dirty="0"/>
                        <a:t>Nedra </a:t>
                      </a:r>
                      <a:r>
                        <a:rPr lang="en-US" sz="1800" b="1" dirty="0" err="1"/>
                        <a:t>Bridgewaters</a:t>
                      </a:r>
                      <a:endParaRPr lang="en-US" sz="1800" b="1" dirty="0"/>
                    </a:p>
                  </a:txBody>
                  <a:tcPr anchor="ctr">
                    <a:lnL w="12700" cmpd="sng">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1pPr>
                      <a:lvl2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2pPr>
                      <a:lvl3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3pPr>
                      <a:lvl4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4pPr>
                      <a:lvl5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5pPr>
                      <a:lvl6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6pPr>
                      <a:lvl7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7pPr>
                      <a:lvl8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8pPr>
                      <a:lvl9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hlinkClick r:id="rId4"/>
                        </a:rPr>
                        <a:t>nbridgewaters@qsource.org</a:t>
                      </a:r>
                      <a:endParaRPr lang="en-US" sz="1800" dirty="0"/>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1pPr>
                      <a:lvl2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2pPr>
                      <a:lvl3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3pPr>
                      <a:lvl4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4pPr>
                      <a:lvl5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5pPr>
                      <a:lvl6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6pPr>
                      <a:lvl7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7pPr>
                      <a:lvl8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8pPr>
                      <a:lvl9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(317) 678-9088</a:t>
                      </a:r>
                    </a:p>
                  </a:txBody>
                  <a:tcPr anchor="ctr">
                    <a:lnL w="12700" cap="flat" cmpd="sng" algn="ctr">
                      <a:solidFill>
                        <a:srgbClr val="000000"/>
                      </a:solidFill>
                      <a:prstDash val="solid"/>
                      <a:round/>
                      <a:headEnd type="none" w="med" len="med"/>
                      <a:tailEnd type="none" w="med" len="med"/>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06001573"/>
                  </a:ext>
                </a:extLst>
              </a:tr>
              <a:tr h="370840">
                <a:tc>
                  <a:txBody>
                    <a:bodyPr/>
                    <a:lstStyle>
                      <a:lvl1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1pPr>
                      <a:lvl2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2pPr>
                      <a:lvl3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3pPr>
                      <a:lvl4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4pPr>
                      <a:lvl5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5pPr>
                      <a:lvl6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6pPr>
                      <a:lvl7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7pPr>
                      <a:lvl8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8pPr>
                      <a:lvl9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9pPr>
                    </a:lstStyle>
                    <a:p>
                      <a:pPr algn="l"/>
                      <a:r>
                        <a:rPr lang="en-US" sz="1800" b="1" dirty="0" err="1"/>
                        <a:t>Angeleta</a:t>
                      </a:r>
                      <a:r>
                        <a:rPr lang="en-US" sz="1800" b="1" dirty="0"/>
                        <a:t> Hendrickson</a:t>
                      </a:r>
                    </a:p>
                  </a:txBody>
                  <a:tcPr anchor="ctr">
                    <a:lnL w="12700" cmpd="sng">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1pPr>
                      <a:lvl2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2pPr>
                      <a:lvl3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3pPr>
                      <a:lvl4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4pPr>
                      <a:lvl5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5pPr>
                      <a:lvl6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6pPr>
                      <a:lvl7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7pPr>
                      <a:lvl8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8pPr>
                      <a:lvl9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hlinkClick r:id="rId5"/>
                        </a:rPr>
                        <a:t>ahendrickson@qsource.org</a:t>
                      </a:r>
                      <a:endParaRPr lang="en-US" sz="1800" dirty="0"/>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1pPr>
                      <a:lvl2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2pPr>
                      <a:lvl3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3pPr>
                      <a:lvl4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4pPr>
                      <a:lvl5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5pPr>
                      <a:lvl6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6pPr>
                      <a:lvl7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7pPr>
                      <a:lvl8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8pPr>
                      <a:lvl9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(317) 735-3551</a:t>
                      </a:r>
                    </a:p>
                  </a:txBody>
                  <a:tcPr anchor="ctr">
                    <a:lnL w="12700" cap="flat" cmpd="sng" algn="ctr">
                      <a:solidFill>
                        <a:srgbClr val="000000"/>
                      </a:solidFill>
                      <a:prstDash val="solid"/>
                      <a:round/>
                      <a:headEnd type="none" w="med" len="med"/>
                      <a:tailEnd type="none" w="med" len="med"/>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30025944"/>
                  </a:ext>
                </a:extLst>
              </a:tr>
              <a:tr h="370840">
                <a:tc>
                  <a:txBody>
                    <a:bodyPr/>
                    <a:lstStyle>
                      <a:lvl1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1pPr>
                      <a:lvl2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2pPr>
                      <a:lvl3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3pPr>
                      <a:lvl4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4pPr>
                      <a:lvl5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5pPr>
                      <a:lvl6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6pPr>
                      <a:lvl7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7pPr>
                      <a:lvl8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8pPr>
                      <a:lvl9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9pPr>
                    </a:lstStyle>
                    <a:p>
                      <a:pPr algn="l"/>
                      <a:r>
                        <a:rPr lang="en-US" sz="1800" b="1" dirty="0"/>
                        <a:t>Marilyn </a:t>
                      </a:r>
                      <a:r>
                        <a:rPr lang="en-US" sz="1800" b="1" dirty="0" err="1"/>
                        <a:t>Farran</a:t>
                      </a:r>
                      <a:endParaRPr lang="en-US" sz="1800" b="1" dirty="0"/>
                    </a:p>
                  </a:txBody>
                  <a:tcPr anchor="ctr">
                    <a:lnL w="12700" cmpd="sng">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1pPr>
                      <a:lvl2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2pPr>
                      <a:lvl3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3pPr>
                      <a:lvl4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4pPr>
                      <a:lvl5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5pPr>
                      <a:lvl6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6pPr>
                      <a:lvl7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7pPr>
                      <a:lvl8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8pPr>
                      <a:lvl9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hlinkClick r:id="rId6"/>
                        </a:rPr>
                        <a:t>mfarran@qsource.org</a:t>
                      </a:r>
                      <a:endParaRPr lang="en-US" sz="1800" dirty="0"/>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1pPr>
                      <a:lvl2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2pPr>
                      <a:lvl3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3pPr>
                      <a:lvl4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4pPr>
                      <a:lvl5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5pPr>
                      <a:lvl6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6pPr>
                      <a:lvl7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7pPr>
                      <a:lvl8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8pPr>
                      <a:lvl9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(317) 559-6519</a:t>
                      </a:r>
                    </a:p>
                  </a:txBody>
                  <a:tcPr anchor="ctr">
                    <a:lnL w="12700" cap="flat" cmpd="sng" algn="ctr">
                      <a:solidFill>
                        <a:srgbClr val="000000"/>
                      </a:solidFill>
                      <a:prstDash val="solid"/>
                      <a:round/>
                      <a:headEnd type="none" w="med" len="med"/>
                      <a:tailEnd type="none" w="med" len="med"/>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27020008"/>
                  </a:ext>
                </a:extLst>
              </a:tr>
              <a:tr h="370840">
                <a:tc>
                  <a:txBody>
                    <a:bodyPr/>
                    <a:lstStyle>
                      <a:lvl1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1pPr>
                      <a:lvl2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2pPr>
                      <a:lvl3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3pPr>
                      <a:lvl4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4pPr>
                      <a:lvl5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5pPr>
                      <a:lvl6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6pPr>
                      <a:lvl7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7pPr>
                      <a:lvl8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8pPr>
                      <a:lvl9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9pPr>
                    </a:lstStyle>
                    <a:p>
                      <a:pPr algn="l"/>
                      <a:r>
                        <a:rPr lang="en-US" sz="1800" b="1" dirty="0"/>
                        <a:t>Jerrie Yost</a:t>
                      </a:r>
                    </a:p>
                  </a:txBody>
                  <a:tcPr anchor="ctr">
                    <a:lnL w="12700" cmpd="sng">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1pPr>
                      <a:lvl2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2pPr>
                      <a:lvl3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3pPr>
                      <a:lvl4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4pPr>
                      <a:lvl5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5pPr>
                      <a:lvl6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6pPr>
                      <a:lvl7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7pPr>
                      <a:lvl8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8pPr>
                      <a:lvl9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hlinkClick r:id="rId7"/>
                        </a:rPr>
                        <a:t>jyost@qsource.org</a:t>
                      </a:r>
                      <a:endParaRPr lang="en-US" sz="1800" dirty="0"/>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1pPr>
                      <a:lvl2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2pPr>
                      <a:lvl3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3pPr>
                      <a:lvl4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4pPr>
                      <a:lvl5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5pPr>
                      <a:lvl6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6pPr>
                      <a:lvl7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7pPr>
                      <a:lvl8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8pPr>
                      <a:lvl9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9pPr>
                    </a:lstStyle>
                    <a:p>
                      <a:pPr algn="ctr"/>
                      <a:r>
                        <a:rPr lang="en-US" sz="1800" dirty="0"/>
                        <a:t>(317) 868-5057</a:t>
                      </a:r>
                    </a:p>
                  </a:txBody>
                  <a:tcPr anchor="ctr">
                    <a:lnL w="12700" cap="flat" cmpd="sng" algn="ctr">
                      <a:solidFill>
                        <a:srgbClr val="000000"/>
                      </a:solidFill>
                      <a:prstDash val="solid"/>
                      <a:round/>
                      <a:headEnd type="none" w="med" len="med"/>
                      <a:tailEnd type="none" w="med" len="med"/>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30774406"/>
                  </a:ext>
                </a:extLst>
              </a:tr>
              <a:tr h="370840">
                <a:tc>
                  <a:txBody>
                    <a:bodyPr/>
                    <a:lstStyle>
                      <a:lvl1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1pPr>
                      <a:lvl2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2pPr>
                      <a:lvl3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3pPr>
                      <a:lvl4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4pPr>
                      <a:lvl5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5pPr>
                      <a:lvl6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6pPr>
                      <a:lvl7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7pPr>
                      <a:lvl8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8pPr>
                      <a:lvl9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9pPr>
                    </a:lstStyle>
                    <a:p>
                      <a:pPr algn="l"/>
                      <a:r>
                        <a:rPr lang="en-US" sz="1800" b="1" dirty="0"/>
                        <a:t>Sarah Wall</a:t>
                      </a:r>
                    </a:p>
                  </a:txBody>
                  <a:tcPr anchor="ctr">
                    <a:lnL w="12700" cmpd="sng">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lvl1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1pPr>
                      <a:lvl2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2pPr>
                      <a:lvl3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3pPr>
                      <a:lvl4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4pPr>
                      <a:lvl5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5pPr>
                      <a:lvl6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6pPr>
                      <a:lvl7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7pPr>
                      <a:lvl8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8pPr>
                      <a:lvl9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hlinkClick r:id="rId8"/>
                        </a:rPr>
                        <a:t>swall@qsource.org</a:t>
                      </a:r>
                      <a:endParaRPr lang="en-US" sz="1800" dirty="0"/>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lvl1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1pPr>
                      <a:lvl2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2pPr>
                      <a:lvl3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3pPr>
                      <a:lvl4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4pPr>
                      <a:lvl5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5pPr>
                      <a:lvl6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6pPr>
                      <a:lvl7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7pPr>
                      <a:lvl8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8pPr>
                      <a:lvl9pPr marL="0" marR="0" indent="0" algn="r" defTabSz="1036319"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Neue Haas Grotesk Text Pro 55 R"/>
                          <a:ea typeface="Neue Haas Grotesk Text Pro 55 R"/>
                          <a:cs typeface="Neue Haas Grotesk Text Pro 55 R"/>
                          <a:sym typeface="Neue Haas Grotesk Text Pro 75 B"/>
                        </a:defRPr>
                      </a:lvl9pPr>
                    </a:lstStyle>
                    <a:p>
                      <a:pPr algn="ctr"/>
                      <a:r>
                        <a:rPr lang="en-US" sz="1800" dirty="0"/>
                        <a:t>317-868-5084</a:t>
                      </a:r>
                    </a:p>
                  </a:txBody>
                  <a:tcPr anchor="ctr">
                    <a:lnL w="12700" cap="flat" cmpd="sng" algn="ctr">
                      <a:solidFill>
                        <a:srgbClr val="000000"/>
                      </a:solidFill>
                      <a:prstDash val="solid"/>
                      <a:round/>
                      <a:headEnd type="none" w="med" len="med"/>
                      <a:tailEnd type="none" w="med" len="med"/>
                    </a:lnL>
                    <a:lnR w="12700" cmpd="sng">
                      <a:noFill/>
                    </a:lnR>
                    <a:lnT w="12700" cap="flat" cmpd="sng" algn="ctr">
                      <a:solidFill>
                        <a:srgbClr val="000000"/>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78171644"/>
                  </a:ext>
                </a:extLst>
              </a:tr>
            </a:tbl>
          </a:graphicData>
        </a:graphic>
      </p:graphicFrame>
    </p:spTree>
    <p:extLst>
      <p:ext uri="{BB962C8B-B14F-4D97-AF65-F5344CB8AC3E}">
        <p14:creationId xmlns:p14="http://schemas.microsoft.com/office/powerpoint/2010/main" val="343969215"/>
      </p:ext>
    </p:extLst>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0077A1"/>
      </a:accent1>
      <a:accent2>
        <a:srgbClr val="F3EAC5"/>
      </a:accent2>
      <a:accent3>
        <a:srgbClr val="4D4F53"/>
      </a:accent3>
      <a:accent4>
        <a:srgbClr val="5DB860"/>
      </a:accent4>
      <a:accent5>
        <a:srgbClr val="CAE2FE"/>
      </a:accent5>
      <a:accent6>
        <a:srgbClr val="AB1F2A"/>
      </a:accent6>
      <a:hlink>
        <a:srgbClr val="0000FF"/>
      </a:hlink>
      <a:folHlink>
        <a:srgbClr val="FF00FF"/>
      </a:folHlink>
    </a:clrScheme>
    <a:fontScheme name="Office Theme">
      <a:majorFont>
        <a:latin typeface="Neue Haas Grotesk Text Pro 55 R"/>
        <a:ea typeface="Neue Haas Grotesk Text Pro 55 R"/>
        <a:cs typeface="Neue Haas Grotesk Text Pro 55 R"/>
      </a:majorFont>
      <a:minorFont>
        <a:latin typeface="Neue Haas Grotesk Text Pro 55 R"/>
        <a:ea typeface="Neue Haas Grotesk Text Pro 55 R"/>
        <a:cs typeface="Neue Haas Grotesk Text Pro 55 R"/>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685800" rtl="0" fontAlgn="auto" latinLnBrk="0" hangingPunct="0">
          <a:lnSpc>
            <a:spcPct val="110000"/>
          </a:lnSpc>
          <a:spcBef>
            <a:spcPts val="600"/>
          </a:spcBef>
          <a:spcAft>
            <a:spcPts val="0"/>
          </a:spcAft>
          <a:buClrTx/>
          <a:buSzTx/>
          <a:buFontTx/>
          <a:buNone/>
          <a:tabLst/>
          <a:defRPr kumimoji="0" sz="1900" b="0" i="0" u="none" strike="noStrike" cap="none" spc="0" normalizeH="0" baseline="0">
            <a:ln>
              <a:noFill/>
            </a:ln>
            <a:solidFill>
              <a:srgbClr val="000000"/>
            </a:solidFill>
            <a:effectLst/>
            <a:uFillTx/>
            <a:latin typeface="+mn-lt"/>
            <a:ea typeface="+mn-ea"/>
            <a:cs typeface="+mn-cs"/>
            <a:sym typeface="Neue Haas Grotesk Text Pro 55 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r" defTabSz="914400" rtl="0" fontAlgn="auto" latinLnBrk="0" hangingPunct="0">
          <a:lnSpc>
            <a:spcPct val="100000"/>
          </a:lnSpc>
          <a:spcBef>
            <a:spcPts val="0"/>
          </a:spcBef>
          <a:spcAft>
            <a:spcPts val="0"/>
          </a:spcAft>
          <a:buClrTx/>
          <a:buSzTx/>
          <a:buFontTx/>
          <a:buNone/>
          <a:tabLst/>
          <a:defRPr kumimoji="0" sz="1300" b="0" i="0" u="none" strike="noStrike" cap="none" spc="0" normalizeH="0" baseline="0">
            <a:ln>
              <a:noFill/>
            </a:ln>
            <a:solidFill>
              <a:srgbClr val="000000"/>
            </a:solidFill>
            <a:effectLst/>
            <a:uFillTx/>
            <a:latin typeface="Neue Haas Grotesk Text Pro 75 B"/>
            <a:ea typeface="Neue Haas Grotesk Text Pro 75 B"/>
            <a:cs typeface="Neue Haas Grotesk Text Pro 75 B"/>
            <a:sym typeface="Neue Haas Grotesk Text Pro 75 B"/>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4D4F53"/>
      </a:dk1>
      <a:lt1>
        <a:srgbClr val="533906"/>
      </a:lt1>
      <a:dk2>
        <a:srgbClr val="A7A7A7"/>
      </a:dk2>
      <a:lt2>
        <a:srgbClr val="535353"/>
      </a:lt2>
      <a:accent1>
        <a:srgbClr val="0077A1"/>
      </a:accent1>
      <a:accent2>
        <a:srgbClr val="F3EAC5"/>
      </a:accent2>
      <a:accent3>
        <a:srgbClr val="4D4F53"/>
      </a:accent3>
      <a:accent4>
        <a:srgbClr val="5DB860"/>
      </a:accent4>
      <a:accent5>
        <a:srgbClr val="CAE2FE"/>
      </a:accent5>
      <a:accent6>
        <a:srgbClr val="AB1F2A"/>
      </a:accent6>
      <a:hlink>
        <a:srgbClr val="0000FF"/>
      </a:hlink>
      <a:folHlink>
        <a:srgbClr val="FF00FF"/>
      </a:folHlink>
    </a:clrScheme>
    <a:fontScheme name="Office Theme">
      <a:majorFont>
        <a:latin typeface="Neue Haas Grotesk Text Pro 55 R"/>
        <a:ea typeface="Neue Haas Grotesk Text Pro 55 R"/>
        <a:cs typeface="Neue Haas Grotesk Text Pro 55 R"/>
      </a:majorFont>
      <a:minorFont>
        <a:latin typeface="Neue Haas Grotesk Text Pro 55 R"/>
        <a:ea typeface="Neue Haas Grotesk Text Pro 55 R"/>
        <a:cs typeface="Neue Haas Grotesk Text Pro 55 R"/>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685800" rtl="0" fontAlgn="auto" latinLnBrk="0" hangingPunct="0">
          <a:lnSpc>
            <a:spcPct val="110000"/>
          </a:lnSpc>
          <a:spcBef>
            <a:spcPts val="600"/>
          </a:spcBef>
          <a:spcAft>
            <a:spcPts val="0"/>
          </a:spcAft>
          <a:buClrTx/>
          <a:buSzTx/>
          <a:buFontTx/>
          <a:buNone/>
          <a:tabLst/>
          <a:defRPr kumimoji="0" sz="1900" b="0" i="0" u="none" strike="noStrike" cap="none" spc="0" normalizeH="0" baseline="0">
            <a:ln>
              <a:noFill/>
            </a:ln>
            <a:solidFill>
              <a:srgbClr val="000000"/>
            </a:solidFill>
            <a:effectLst/>
            <a:uFillTx/>
            <a:latin typeface="+mn-lt"/>
            <a:ea typeface="+mn-ea"/>
            <a:cs typeface="+mn-cs"/>
            <a:sym typeface="Neue Haas Grotesk Text Pro 55 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r" defTabSz="914400" rtl="0" fontAlgn="auto" latinLnBrk="0" hangingPunct="0">
          <a:lnSpc>
            <a:spcPct val="100000"/>
          </a:lnSpc>
          <a:spcBef>
            <a:spcPts val="0"/>
          </a:spcBef>
          <a:spcAft>
            <a:spcPts val="0"/>
          </a:spcAft>
          <a:buClrTx/>
          <a:buSzTx/>
          <a:buFontTx/>
          <a:buNone/>
          <a:tabLst/>
          <a:defRPr kumimoji="0" sz="1300" b="0" i="0" u="none" strike="noStrike" cap="none" spc="0" normalizeH="0" baseline="0">
            <a:ln>
              <a:noFill/>
            </a:ln>
            <a:solidFill>
              <a:srgbClr val="000000"/>
            </a:solidFill>
            <a:effectLst/>
            <a:uFillTx/>
            <a:latin typeface="Neue Haas Grotesk Text Pro 75 B"/>
            <a:ea typeface="Neue Haas Grotesk Text Pro 75 B"/>
            <a:cs typeface="Neue Haas Grotesk Text Pro 75 B"/>
            <a:sym typeface="Neue Haas Grotesk Text Pro 75 B"/>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7FECC6684737F438937F7C378B25FED" ma:contentTypeVersion="18" ma:contentTypeDescription="Create a new document." ma:contentTypeScope="" ma:versionID="27db1c029643f577db8ad66abbbb37d1">
  <xsd:schema xmlns:xsd="http://www.w3.org/2001/XMLSchema" xmlns:xs="http://www.w3.org/2001/XMLSchema" xmlns:p="http://schemas.microsoft.com/office/2006/metadata/properties" xmlns:ns2="39319a53-821d-466e-bc06-416a5b625a2c" xmlns:ns3="c6ac8282-877b-4f93-ad34-20306f0004f4" targetNamespace="http://schemas.microsoft.com/office/2006/metadata/properties" ma:root="true" ma:fieldsID="21f024e441342b4e2f0c1ac10fb29491" ns2:_="" ns3:_="">
    <xsd:import namespace="39319a53-821d-466e-bc06-416a5b625a2c"/>
    <xsd:import namespace="c6ac8282-877b-4f93-ad34-20306f0004f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AutoKeyPoints" minOccurs="0"/>
                <xsd:element ref="ns2:MediaServiceKeyPoints" minOccurs="0"/>
                <xsd:element ref="ns2:MediaLengthInSeconds" minOccurs="0"/>
                <xsd:element ref="ns2:OVERARCHING_x0020_MULTI_x002d_PROJs_x0020_FOLDER" minOccurs="0"/>
                <xsd:element ref="ns2:lcf76f155ced4ddcb4097134ff3c332f" minOccurs="0"/>
                <xsd:element ref="ns3:TaxCatchAll" minOccurs="0"/>
                <xsd:element ref="ns2:MediaServiceLocation" minOccurs="0"/>
                <xsd:element ref="ns2:DeleteFile"/>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9319a53-821d-466e-bc06-416a5b625a2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OVERARCHING_x0020_MULTI_x002d_PROJs_x0020_FOLDER" ma:index="20" nillable="true" ma:displayName="OVERARCHING MULTI-PROJs FOLDER" ma:description="Campaign Overarching Messages .023 - .028" ma:internalName="OVERARCHING_x0020_MULTI_x002d_PROJs_x0020_FOLDER">
      <xsd:simpleType>
        <xsd:restriction base="dms:Text">
          <xsd:maxLength value="255"/>
        </xsd:restrictio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d280d6-82cb-40f6-bf0a-f749059fcd8c" ma:termSetId="09814cd3-568e-fe90-9814-8d621ff8fb84" ma:anchorId="fba54fb3-c3e1-fe81-a776-ca4b69148c4d" ma:open="true" ma:isKeyword="false">
      <xsd:complexType>
        <xsd:sequence>
          <xsd:element ref="pc:Terms" minOccurs="0" maxOccurs="1"/>
        </xsd:sequence>
      </xsd:complexType>
    </xsd:element>
    <xsd:element name="MediaServiceLocation" ma:index="24" nillable="true" ma:displayName="Location" ma:internalName="MediaServiceLocation" ma:readOnly="true">
      <xsd:simpleType>
        <xsd:restriction base="dms:Text"/>
      </xsd:simpleType>
    </xsd:element>
    <xsd:element name="DeleteFile" ma:index="25" ma:displayName="Delete File" ma:default="0" ma:format="Dropdown" ma:internalName="DeleteFil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c6ac8282-877b-4f93-ad34-20306f0004f4"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6667f5d-b081-47b7-8cbd-4acb3e094639}" ma:internalName="TaxCatchAll" ma:showField="CatchAllData" ma:web="c6ac8282-877b-4f93-ad34-20306f0004f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c6ac8282-877b-4f93-ad34-20306f0004f4" xsi:nil="true"/>
    <lcf76f155ced4ddcb4097134ff3c332f xmlns="39319a53-821d-466e-bc06-416a5b625a2c">
      <Terms xmlns="http://schemas.microsoft.com/office/infopath/2007/PartnerControls"/>
    </lcf76f155ced4ddcb4097134ff3c332f>
    <DeleteFile xmlns="39319a53-821d-466e-bc06-416a5b625a2c">false</DeleteFile>
    <OVERARCHING_x0020_MULTI_x002d_PROJs_x0020_FOLDER xmlns="39319a53-821d-466e-bc06-416a5b625a2c" xsi:nil="true"/>
  </documentManagement>
</p:properties>
</file>

<file path=customXml/itemProps1.xml><?xml version="1.0" encoding="utf-8"?>
<ds:datastoreItem xmlns:ds="http://schemas.openxmlformats.org/officeDocument/2006/customXml" ds:itemID="{F4171BE7-A2C8-4FE0-BA8F-75ACFEF32E79}">
  <ds:schemaRefs>
    <ds:schemaRef ds:uri="http://schemas.microsoft.com/sharepoint/v3/contenttype/forms"/>
  </ds:schemaRefs>
</ds:datastoreItem>
</file>

<file path=customXml/itemProps2.xml><?xml version="1.0" encoding="utf-8"?>
<ds:datastoreItem xmlns:ds="http://schemas.openxmlformats.org/officeDocument/2006/customXml" ds:itemID="{9FF8BF8D-04CE-4080-947E-6C0748A811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9319a53-821d-466e-bc06-416a5b625a2c"/>
    <ds:schemaRef ds:uri="c6ac8282-877b-4f93-ad34-20306f0004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33860E7-D9F8-449D-A37E-8E153F58C167}">
  <ds:schemaRefs>
    <ds:schemaRef ds:uri="http://schemas.microsoft.com/office/2006/metadata/properties"/>
    <ds:schemaRef ds:uri="http://schemas.microsoft.com/office/infopath/2007/PartnerControls"/>
    <ds:schemaRef ds:uri="059b0687-95ac-4d30-a3ef-892b9b8562e2"/>
    <ds:schemaRef ds:uri="c15ce8bd-1123-4790-ab45-6c8dc2c6ff1c"/>
    <ds:schemaRef ds:uri="c6ac8282-877b-4f93-ad34-20306f0004f4"/>
    <ds:schemaRef ds:uri="39319a53-821d-466e-bc06-416a5b625a2c"/>
  </ds:schemaRefs>
</ds:datastoreItem>
</file>

<file path=docProps/app.xml><?xml version="1.0" encoding="utf-8"?>
<Properties xmlns="http://schemas.openxmlformats.org/officeDocument/2006/extended-properties" xmlns:vt="http://schemas.openxmlformats.org/officeDocument/2006/docPropsVTypes">
  <TotalTime>937</TotalTime>
  <Words>619</Words>
  <Application>Microsoft Office PowerPoint</Application>
  <PresentationFormat>On-screen Show (4:3)</PresentationFormat>
  <Paragraphs>74</Paragraphs>
  <Slides>10</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Neue Haas Grotesk Text Pro 55 R</vt:lpstr>
      <vt:lpstr>Neue Haas Grotesk Text Pro 75 B</vt:lpstr>
      <vt:lpstr>Wingdings</vt:lpstr>
      <vt:lpstr>Office Theme</vt:lpstr>
      <vt:lpstr>Blood Glucose Monitoring</vt:lpstr>
      <vt:lpstr>Preparation Prior To Procedure</vt:lpstr>
      <vt:lpstr>Gather Supplies </vt:lpstr>
      <vt:lpstr>Perform Safety Steps </vt:lpstr>
      <vt:lpstr>Performing The Blood Glucose Check</vt:lpstr>
      <vt:lpstr>Performing The Blood Glucose Check</vt:lpstr>
      <vt:lpstr>Cleaning The Glucometer</vt:lpstr>
      <vt:lpstr>Cleaning the Glucometer (cont.)</vt:lpstr>
      <vt:lpstr>Contact Information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Board of Directors Meeting</dc:title>
  <dc:creator>Lewis, Ann</dc:creator>
  <cp:lastModifiedBy>Sourek, Jackie</cp:lastModifiedBy>
  <cp:revision>30</cp:revision>
  <dcterms:modified xsi:type="dcterms:W3CDTF">2023-03-21T13:48:19Z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0x01010027FECC6684737F438937F7C378B25FED</vt:lpwstr>
  </property>
  <property fmtid="{D5CDD505-2E9C-101B-9397-08002B2CF9AE}" pid="3" name="_dlc_DocIdItemGuid">
    <vt:lpwstr>1c29d203-6d1d-407b-908f-077407b85219</vt:lpwstr>
  </property>
  <property fmtid="{D5CDD505-2E9C-101B-9397-08002B2CF9AE}" pid="4" name="MediaServiceImageTags">
    <vt:lpwstr/>
  </property>
</Properties>
</file>